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05" autoAdjust="0"/>
  </p:normalViewPr>
  <p:slideViewPr>
    <p:cSldViewPr>
      <p:cViewPr>
        <p:scale>
          <a:sx n="50" d="100"/>
          <a:sy n="50" d="100"/>
        </p:scale>
        <p:origin x="-494" y="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165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53D6-F68C-4A30-83C0-4D50C02EDCEF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DBCC-971F-40A5-8B24-01951C927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53D6-F68C-4A30-83C0-4D50C02EDCEF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DBCC-971F-40A5-8B24-01951C927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53D6-F68C-4A30-83C0-4D50C02EDCEF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DBCC-971F-40A5-8B24-01951C927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53D6-F68C-4A30-83C0-4D50C02EDCEF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DBCC-971F-40A5-8B24-01951C927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53D6-F68C-4A30-83C0-4D50C02EDCEF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DBCC-971F-40A5-8B24-01951C927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53D6-F68C-4A30-83C0-4D50C02EDCEF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DBCC-971F-40A5-8B24-01951C927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53D6-F68C-4A30-83C0-4D50C02EDCEF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DBCC-971F-40A5-8B24-01951C927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53D6-F68C-4A30-83C0-4D50C02EDCEF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DBCC-971F-40A5-8B24-01951C927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53D6-F68C-4A30-83C0-4D50C02EDCEF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DBCC-971F-40A5-8B24-01951C927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53D6-F68C-4A30-83C0-4D50C02EDCEF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DBCC-971F-40A5-8B24-01951C927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53D6-F68C-4A30-83C0-4D50C02EDCEF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DBCC-971F-40A5-8B24-01951C927F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353D6-F68C-4A30-83C0-4D50C02EDCEF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1DBCC-971F-40A5-8B24-01951C927F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1, Semester 2: Yarn </a:t>
            </a:r>
            <a:r>
              <a:rPr lang="en-US" dirty="0" smtClean="0"/>
              <a:t>Painting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 with Ms. Gay</a:t>
            </a:r>
          </a:p>
          <a:p>
            <a:r>
              <a:rPr lang="en-US" dirty="0" smtClean="0"/>
              <a:t>Spring </a:t>
            </a:r>
            <a:r>
              <a:rPr lang="en-US" dirty="0" smtClean="0"/>
              <a:t>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Yarn Painting Examples</a:t>
            </a:r>
            <a:endParaRPr lang="en-US" dirty="0"/>
          </a:p>
        </p:txBody>
      </p:sp>
      <p:pic>
        <p:nvPicPr>
          <p:cNvPr id="6" name="Content Placeholder 5" descr="marilyn monroe yarn paint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28800"/>
            <a:ext cx="3886200" cy="3920744"/>
          </a:xfrm>
        </p:spPr>
      </p:pic>
      <p:pic>
        <p:nvPicPr>
          <p:cNvPr id="7" name="Picture 6" descr="pug yarn paint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438400"/>
            <a:ext cx="4132698" cy="2903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Yarn Painting Examples</a:t>
            </a:r>
            <a:endParaRPr lang="en-US" dirty="0"/>
          </a:p>
        </p:txBody>
      </p:sp>
      <p:pic>
        <p:nvPicPr>
          <p:cNvPr id="4" name="Content Placeholder 3" descr="phoenix yarn paint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91000" y="2514600"/>
            <a:ext cx="4516853" cy="3383280"/>
          </a:xfrm>
        </p:spPr>
      </p:pic>
      <p:pic>
        <p:nvPicPr>
          <p:cNvPr id="5" name="Picture 4" descr="r2d2 yarn paint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676400"/>
            <a:ext cx="3276600" cy="4565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Yarn Painting Examples</a:t>
            </a:r>
            <a:endParaRPr lang="en-US" dirty="0"/>
          </a:p>
        </p:txBody>
      </p:sp>
      <p:pic>
        <p:nvPicPr>
          <p:cNvPr id="4" name="Content Placeholder 3" descr="abstract yarn painting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524000"/>
            <a:ext cx="3733800" cy="4870174"/>
          </a:xfrm>
        </p:spPr>
      </p:pic>
      <p:pic>
        <p:nvPicPr>
          <p:cNvPr id="5" name="Picture 4" descr="abstract yarn paint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1524000"/>
            <a:ext cx="3352800" cy="47973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Yarn </a:t>
            </a:r>
            <a:r>
              <a:rPr lang="en-US" dirty="0" smtClean="0"/>
              <a:t>Painting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yarn painting?</a:t>
            </a:r>
          </a:p>
          <a:p>
            <a:pPr lvl="1"/>
            <a:r>
              <a:rPr lang="en-US" dirty="0" smtClean="0"/>
              <a:t>Creation of an image using only yarn. </a:t>
            </a:r>
          </a:p>
          <a:p>
            <a:r>
              <a:rPr lang="en-US" dirty="0" smtClean="0"/>
              <a:t>What are the steps?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Draw your image on regular drawing paper (will be provided)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Transfer your image to a piece of cardboard—we will review how to transfer the drawing to the cardboard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Use white glue to adhere the yarn to the cardboard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Transfer </a:t>
            </a:r>
            <a:r>
              <a:rPr lang="en-US" dirty="0"/>
              <a:t>Y</a:t>
            </a:r>
            <a:r>
              <a:rPr lang="en-US" dirty="0" smtClean="0"/>
              <a:t>our Drawing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Turn your paper over to the back.</a:t>
            </a:r>
          </a:p>
          <a:p>
            <a:pPr marL="514350" indent="-514350">
              <a:buAutoNum type="arabicPeriod"/>
            </a:pPr>
            <a:r>
              <a:rPr lang="en-US" dirty="0" smtClean="0"/>
              <a:t>Using a dark crayon, color the entire back of your drawing using a LOT of pressure (see examples)</a:t>
            </a:r>
          </a:p>
          <a:p>
            <a:pPr marL="514350" indent="-514350">
              <a:buAutoNum type="arabicPeriod"/>
            </a:pPr>
            <a:r>
              <a:rPr lang="en-US" dirty="0" smtClean="0"/>
              <a:t>Turn the drawing back over to the front and place over the cardboard; tape in place</a:t>
            </a:r>
          </a:p>
          <a:p>
            <a:pPr marL="514350" indent="-514350">
              <a:buAutoNum type="arabicPeriod"/>
            </a:pPr>
            <a:r>
              <a:rPr lang="en-US" dirty="0" smtClean="0"/>
              <a:t>Use a pencil and draw over the original lines, this time using a lot of pressure</a:t>
            </a:r>
          </a:p>
          <a:p>
            <a:pPr marL="514350" indent="-514350">
              <a:buAutoNum type="arabicPeriod"/>
            </a:pPr>
            <a:r>
              <a:rPr lang="en-US" dirty="0" smtClean="0"/>
              <a:t>Remove your drawing—the drawing should have transferred onto the cardboard, and will have left a crayon imprint.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Must complete </a:t>
            </a:r>
            <a:r>
              <a:rPr lang="en-US" sz="4000" b="1" dirty="0" smtClean="0"/>
              <a:t>one rough draft </a:t>
            </a:r>
            <a:r>
              <a:rPr lang="en-US" sz="4000" dirty="0" smtClean="0"/>
              <a:t>in sketchbook (use about ½ paper size)</a:t>
            </a:r>
          </a:p>
          <a:p>
            <a:r>
              <a:rPr lang="en-US" sz="4000" dirty="0" smtClean="0"/>
              <a:t>Complete drawing to be transferred on final paper by </a:t>
            </a:r>
            <a:r>
              <a:rPr lang="en-US" sz="4000" b="1" dirty="0" smtClean="0"/>
              <a:t>Wednesday, 1/11/17</a:t>
            </a:r>
          </a:p>
          <a:p>
            <a:r>
              <a:rPr lang="en-US" sz="4000" dirty="0" smtClean="0"/>
              <a:t>Final Project due at the </a:t>
            </a:r>
            <a:r>
              <a:rPr lang="en-US" sz="4000" b="1" dirty="0" smtClean="0"/>
              <a:t>end of the period on Thursday, 1/19/17</a:t>
            </a:r>
          </a:p>
          <a:p>
            <a:r>
              <a:rPr lang="en-US" sz="4000" b="1" dirty="0" smtClean="0"/>
              <a:t>Sketchbook #1 due at the beginning of the period on Thursday, 1/19/17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96632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226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Unit 1, Semester 2: Yarn Painting</vt:lpstr>
      <vt:lpstr>Yarn Painting Examples</vt:lpstr>
      <vt:lpstr>Yarn Painting Examples</vt:lpstr>
      <vt:lpstr>Yarn Painting Examples</vt:lpstr>
      <vt:lpstr>Yarn Painting</vt:lpstr>
      <vt:lpstr>How to Transfer Your Drawing</vt:lpstr>
      <vt:lpstr>Due Dates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3, Semester 2: Yarn Painting</dc:title>
  <dc:creator>Kim</dc:creator>
  <cp:lastModifiedBy>Gay, Kimberly</cp:lastModifiedBy>
  <cp:revision>10</cp:revision>
  <dcterms:created xsi:type="dcterms:W3CDTF">2016-02-15T07:49:35Z</dcterms:created>
  <dcterms:modified xsi:type="dcterms:W3CDTF">2017-01-09T19:13:55Z</dcterms:modified>
</cp:coreProperties>
</file>