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1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7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2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5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7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2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2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t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423A3-1A19-41E9-A3B0-58FECC2A0818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856F0-FBBC-4175-A1C2-CD3263737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 smtClean="0"/>
              <a:t>Unit 2, Part 2: Contour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Beginning Art with Ms. Gay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Fall 2016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2, Part 2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this project, you will use </a:t>
            </a:r>
            <a:r>
              <a:rPr lang="en-US" b="1" dirty="0" smtClean="0"/>
              <a:t>only contour line </a:t>
            </a:r>
            <a:r>
              <a:rPr lang="en-US" dirty="0" smtClean="0"/>
              <a:t>(no shading) to create a </a:t>
            </a:r>
            <a:r>
              <a:rPr lang="en-US" b="1" dirty="0" err="1" smtClean="0"/>
              <a:t>Sahuaro</a:t>
            </a:r>
            <a:r>
              <a:rPr lang="en-US" b="1" dirty="0" smtClean="0"/>
              <a:t> and/or Tucson themed coloring book page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Your project should be completely original. You may use the internet to search for some ideas and to get reference photos to help you draw. (NO TRACING!)</a:t>
            </a:r>
          </a:p>
          <a:p>
            <a:r>
              <a:rPr lang="en-US" dirty="0" smtClean="0"/>
              <a:t>You do </a:t>
            </a:r>
            <a:r>
              <a:rPr lang="en-US" b="1" dirty="0" smtClean="0"/>
              <a:t>NOT</a:t>
            </a:r>
            <a:r>
              <a:rPr lang="en-US" dirty="0" smtClean="0"/>
              <a:t> need to use continuous/blind contour line on the project.</a:t>
            </a:r>
          </a:p>
          <a:p>
            <a:r>
              <a:rPr lang="en-US" dirty="0" smtClean="0"/>
              <a:t>This project is </a:t>
            </a:r>
            <a:r>
              <a:rPr lang="en-US" b="1" dirty="0" smtClean="0"/>
              <a:t>due on Thursday</a:t>
            </a:r>
            <a:r>
              <a:rPr lang="en-US" b="1" smtClean="0"/>
              <a:t>, </a:t>
            </a:r>
            <a:r>
              <a:rPr lang="en-US" b="1" smtClean="0"/>
              <a:t>September 1</a:t>
            </a:r>
            <a:r>
              <a:rPr lang="en-US" b="1" baseline="30000" smtClean="0"/>
              <a:t>st</a:t>
            </a:r>
            <a:r>
              <a:rPr lang="en-US" b="1" smtClean="0"/>
              <a:t> at </a:t>
            </a:r>
            <a:r>
              <a:rPr lang="en-US" b="1" dirty="0" smtClean="0"/>
              <a:t>the beginning of the period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4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2, Part 2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You will need to plan your project before you start.</a:t>
            </a:r>
          </a:p>
          <a:p>
            <a:pPr lvl="1"/>
            <a:r>
              <a:rPr lang="en-US" dirty="0" smtClean="0"/>
              <a:t>In your sketchbook, you will need to plan 2 different images.</a:t>
            </a:r>
          </a:p>
          <a:p>
            <a:pPr lvl="1"/>
            <a:r>
              <a:rPr lang="en-US" dirty="0" smtClean="0"/>
              <a:t>Draw quick sketches of each and show me when you are finished in order to begin on your project using the “final” paper. </a:t>
            </a:r>
          </a:p>
          <a:p>
            <a:pPr lvl="1"/>
            <a:r>
              <a:rPr lang="en-US" b="1" dirty="0" smtClean="0"/>
              <a:t>Rough sketches should be presented no later than Wednesday, August 24</a:t>
            </a:r>
            <a:r>
              <a:rPr lang="en-US" b="1" baseline="30000" dirty="0" smtClean="0"/>
              <a:t>th</a:t>
            </a:r>
            <a:r>
              <a:rPr lang="en-US" b="1" dirty="0" smtClean="0"/>
              <a:t>. </a:t>
            </a:r>
          </a:p>
          <a:p>
            <a:r>
              <a:rPr lang="en-US" dirty="0" smtClean="0"/>
              <a:t>What makes a good coloring page?</a:t>
            </a:r>
          </a:p>
          <a:p>
            <a:pPr lvl="1"/>
            <a:r>
              <a:rPr lang="en-US" dirty="0" smtClean="0"/>
              <a:t>Thick vs. thin lines</a:t>
            </a:r>
          </a:p>
          <a:p>
            <a:pPr lvl="1"/>
            <a:r>
              <a:rPr lang="en-US" dirty="0" smtClean="0"/>
              <a:t>Large areas to be colored vs. small, detailed areas</a:t>
            </a:r>
          </a:p>
          <a:p>
            <a:pPr lvl="1"/>
            <a:r>
              <a:rPr lang="en-US" dirty="0" smtClean="0"/>
              <a:t>Looks like it can be colored in an interesting way (for example, the coloring artist can add their own details and interpret color schemes to suit their tastes)</a:t>
            </a:r>
          </a:p>
          <a:p>
            <a:pPr lvl="1"/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Simple, recognizable objects</a:t>
            </a:r>
          </a:p>
          <a:p>
            <a:pPr lvl="1"/>
            <a:r>
              <a:rPr lang="en-US" dirty="0" smtClean="0"/>
              <a:t>Good 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2, Part 2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things do you think of when you hear “</a:t>
            </a:r>
            <a:r>
              <a:rPr lang="en-US" dirty="0" err="1" smtClean="0"/>
              <a:t>Sahuaro</a:t>
            </a:r>
            <a:r>
              <a:rPr lang="en-US" dirty="0" smtClean="0"/>
              <a:t>” or “Tucson” themed?</a:t>
            </a:r>
          </a:p>
          <a:p>
            <a:pPr lvl="1"/>
            <a:r>
              <a:rPr lang="en-US" dirty="0" smtClean="0"/>
              <a:t>Cougars			Cacti</a:t>
            </a:r>
          </a:p>
          <a:p>
            <a:pPr lvl="1"/>
            <a:r>
              <a:rPr lang="en-US" dirty="0" smtClean="0"/>
              <a:t>Paw prints			Sunsets</a:t>
            </a:r>
          </a:p>
          <a:p>
            <a:pPr lvl="1"/>
            <a:r>
              <a:rPr lang="en-US" dirty="0" smtClean="0"/>
              <a:t>Sports				Mountains</a:t>
            </a:r>
          </a:p>
          <a:p>
            <a:pPr lvl="1"/>
            <a:r>
              <a:rPr lang="en-US" dirty="0" smtClean="0"/>
              <a:t>Friends				</a:t>
            </a:r>
            <a:r>
              <a:rPr lang="en-US" dirty="0" err="1" smtClean="0"/>
              <a:t>Eegee’s</a:t>
            </a:r>
            <a:endParaRPr lang="en-US" dirty="0" smtClean="0"/>
          </a:p>
          <a:p>
            <a:pPr lvl="1"/>
            <a:r>
              <a:rPr lang="en-US" dirty="0" smtClean="0"/>
              <a:t>Teachers			Special Tucson-specific 					places</a:t>
            </a:r>
          </a:p>
        </p:txBody>
      </p:sp>
    </p:spTree>
    <p:extLst>
      <p:ext uri="{BB962C8B-B14F-4D97-AF65-F5344CB8AC3E}">
        <p14:creationId xmlns:p14="http://schemas.microsoft.com/office/powerpoint/2010/main" val="79268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2, Part 2 Sketchbook Assignment (#2)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your sketchbook, you will need to complete contour drawings of any object(s) of your choice. You will need:</a:t>
            </a:r>
          </a:p>
          <a:p>
            <a:pPr lvl="1"/>
            <a:r>
              <a:rPr lang="en-US" dirty="0" smtClean="0"/>
              <a:t>3 regular contour drawings of any object of your choice; draw for 1 minute, 2 minutes, then 5 minutes</a:t>
            </a:r>
          </a:p>
          <a:p>
            <a:pPr lvl="1"/>
            <a:r>
              <a:rPr lang="en-US" dirty="0" smtClean="0"/>
              <a:t>3 continuous contour drawings of any object of your choice, same time limits as the regular contour drawings</a:t>
            </a:r>
          </a:p>
          <a:p>
            <a:pPr lvl="1"/>
            <a:r>
              <a:rPr lang="en-US" dirty="0" smtClean="0"/>
              <a:t>3 blind contour drawings done at the same time limits as the regular contour drawings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b="1" dirty="0" smtClean="0"/>
              <a:t>SB #2 is due at the beginning of the period on Thursday, August 25</a:t>
            </a:r>
            <a:r>
              <a:rPr lang="en-US" b="1" baseline="30000" dirty="0" smtClean="0"/>
              <a:t>th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4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000" r="11087"/>
          <a:stretch/>
        </p:blipFill>
        <p:spPr>
          <a:xfrm rot="5400000">
            <a:off x="1432562" y="1082039"/>
            <a:ext cx="6278877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72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370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2, Part 2: Contour Line</vt:lpstr>
      <vt:lpstr>Unit 2, Part 2 Project</vt:lpstr>
      <vt:lpstr>Unit 2, Part 2 Project</vt:lpstr>
      <vt:lpstr>Unit 2, Part 2 Project</vt:lpstr>
      <vt:lpstr>Unit 2, Part 2 Sketchbook Assignment (#2)</vt:lpstr>
      <vt:lpstr>PowerPoint Presentation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2, Part 2: Contour Line</dc:title>
  <dc:creator>Gay, Kimberly</dc:creator>
  <cp:lastModifiedBy>Gay, Kimberly</cp:lastModifiedBy>
  <cp:revision>8</cp:revision>
  <dcterms:created xsi:type="dcterms:W3CDTF">2016-08-19T22:18:54Z</dcterms:created>
  <dcterms:modified xsi:type="dcterms:W3CDTF">2016-08-23T15:21:42Z</dcterms:modified>
</cp:coreProperties>
</file>