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4C04152-8F9D-4DA7-846D-BEABB55B9FE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BD7430-1147-4302-A8E8-F183652CF3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4152-8F9D-4DA7-846D-BEABB55B9FE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430-1147-4302-A8E8-F183652CF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4152-8F9D-4DA7-846D-BEABB55B9FE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430-1147-4302-A8E8-F183652CF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C04152-8F9D-4DA7-846D-BEABB55B9FE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BD7430-1147-4302-A8E8-F183652CF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4C04152-8F9D-4DA7-846D-BEABB55B9FE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BD7430-1147-4302-A8E8-F183652CF3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4152-8F9D-4DA7-846D-BEABB55B9FE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430-1147-4302-A8E8-F183652CF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4152-8F9D-4DA7-846D-BEABB55B9FE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430-1147-4302-A8E8-F183652CF3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C04152-8F9D-4DA7-846D-BEABB55B9FE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BD7430-1147-4302-A8E8-F183652CF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4152-8F9D-4DA7-846D-BEABB55B9FE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D7430-1147-4302-A8E8-F183652CF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C04152-8F9D-4DA7-846D-BEABB55B9FE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BD7430-1147-4302-A8E8-F183652CF3F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C04152-8F9D-4DA7-846D-BEABB55B9FE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BD7430-1147-4302-A8E8-F183652CF3F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C04152-8F9D-4DA7-846D-BEABB55B9FEE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BD7430-1147-4302-A8E8-F183652CF3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52401"/>
            <a:ext cx="6705600" cy="914400"/>
          </a:xfrm>
        </p:spPr>
        <p:txBody>
          <a:bodyPr>
            <a:noAutofit/>
          </a:bodyPr>
          <a:lstStyle/>
          <a:p>
            <a:r>
              <a:rPr lang="en-US" sz="2800" cap="none" dirty="0" smtClean="0">
                <a:solidFill>
                  <a:schemeClr val="tx1"/>
                </a:solidFill>
                <a:latin typeface="Optima" panose="020B0502050508020304" pitchFamily="34" charset="0"/>
              </a:rPr>
              <a:t>Unit 2: Shape &amp; Form</a:t>
            </a:r>
            <a:br>
              <a:rPr lang="en-US" sz="2800" cap="none" dirty="0" smtClean="0">
                <a:solidFill>
                  <a:schemeClr val="tx1"/>
                </a:solidFill>
                <a:latin typeface="Optima" panose="020B0502050508020304" pitchFamily="34" charset="0"/>
              </a:rPr>
            </a:br>
            <a:r>
              <a:rPr lang="en-US" sz="2800" cap="none" dirty="0" smtClean="0">
                <a:solidFill>
                  <a:schemeClr val="tx1"/>
                </a:solidFill>
                <a:latin typeface="Optima" panose="020B0502050508020304" pitchFamily="34" charset="0"/>
              </a:rPr>
              <a:t>Definitions</a:t>
            </a:r>
            <a:endParaRPr lang="en-US" sz="2800" cap="none" dirty="0">
              <a:solidFill>
                <a:schemeClr val="tx1"/>
              </a:solidFill>
              <a:latin typeface="Optima" panose="020B05020505080203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141379"/>
            <a:ext cx="6172200" cy="76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Art with Ms. Gay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Intermediate &amp; Beginning Art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Fall 2015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905000"/>
            <a:ext cx="647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Write down these definitions in your sketchbook.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Shape</a:t>
            </a:r>
            <a:r>
              <a:rPr lang="en-US" dirty="0" smtClean="0"/>
              <a:t>: organic or geometric shapes are formed when lines meet; shapes are two dimensional, in that they have height and width.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Form</a:t>
            </a:r>
            <a:r>
              <a:rPr lang="en-US" dirty="0" smtClean="0"/>
              <a:t>: three-dimensional objects that have height, width, and depth.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Implied form</a:t>
            </a:r>
            <a:r>
              <a:rPr lang="en-US" dirty="0" smtClean="0"/>
              <a:t>: a shape on a two-dimensional surface that appears to be three-dimensional.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4343400"/>
            <a:ext cx="2912622" cy="23343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4745078"/>
            <a:ext cx="2116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Copy this schematic in your sketchbook.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5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85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Unit 2: Shape &amp; Form Definitions</vt:lpstr>
    </vt:vector>
  </TitlesOfParts>
  <Company>Tucson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Shape &amp; Form Definitions</dc:title>
  <dc:creator>NWTECH</dc:creator>
  <cp:lastModifiedBy>NWTECH</cp:lastModifiedBy>
  <cp:revision>2</cp:revision>
  <dcterms:created xsi:type="dcterms:W3CDTF">2015-08-24T22:38:57Z</dcterms:created>
  <dcterms:modified xsi:type="dcterms:W3CDTF">2015-08-24T22:50:26Z</dcterms:modified>
</cp:coreProperties>
</file>