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5" r:id="rId10"/>
    <p:sldId id="266" r:id="rId11"/>
    <p:sldId id="264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6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4D6C-CCB6-4D05-9561-52FC4D67F225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F41E-84CB-4C31-8F5E-0AA6BFD0C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54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4D6C-CCB6-4D05-9561-52FC4D67F225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F41E-84CB-4C31-8F5E-0AA6BFD0C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349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4D6C-CCB6-4D05-9561-52FC4D67F225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F41E-84CB-4C31-8F5E-0AA6BFD0C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884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4D6C-CCB6-4D05-9561-52FC4D67F225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F41E-84CB-4C31-8F5E-0AA6BFD0C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86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4D6C-CCB6-4D05-9561-52FC4D67F225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F41E-84CB-4C31-8F5E-0AA6BFD0C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95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4D6C-CCB6-4D05-9561-52FC4D67F225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F41E-84CB-4C31-8F5E-0AA6BFD0C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44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4D6C-CCB6-4D05-9561-52FC4D67F225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F41E-84CB-4C31-8F5E-0AA6BFD0C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34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4D6C-CCB6-4D05-9561-52FC4D67F225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F41E-84CB-4C31-8F5E-0AA6BFD0C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43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4D6C-CCB6-4D05-9561-52FC4D67F225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F41E-84CB-4C31-8F5E-0AA6BFD0C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22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4D6C-CCB6-4D05-9561-52FC4D67F225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F41E-84CB-4C31-8F5E-0AA6BFD0C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622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4D6C-CCB6-4D05-9561-52FC4D67F225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F41E-84CB-4C31-8F5E-0AA6BFD0C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264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1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54D6C-CCB6-4D05-9561-52FC4D67F225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0F41E-84CB-4C31-8F5E-0AA6BFD0C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47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1: Color Theory Using Color Pencil Techniques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Beginning Art with Ms. Gay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Fall 2016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746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Awesome Color Pencil Artists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r>
              <a:rPr lang="en-US" dirty="0" smtClean="0"/>
              <a:t>Morgan Davidson: graduate or Ringling College; nature/fashion emphasis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352800"/>
            <a:ext cx="2662965" cy="266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064974"/>
            <a:ext cx="2865731" cy="29742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10969"/>
            <a:ext cx="2790551" cy="308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153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1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For this project, you will use all five color pencil techniques you learned in class to complete a coloring book page.</a:t>
            </a:r>
          </a:p>
          <a:p>
            <a:r>
              <a:rPr lang="en-US" dirty="0" smtClean="0"/>
              <a:t>You may bring in your own coloring page (from a coloring book or printed from the internet) or you can have one of mine.</a:t>
            </a:r>
          </a:p>
          <a:p>
            <a:pPr lvl="1"/>
            <a:r>
              <a:rPr lang="en-US" dirty="0" smtClean="0"/>
              <a:t>If there is one you want from one of my coloring books that hasn’t been copied yet, please ask me to get a copy for you—it takes 1-2 days to get copies made.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677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1 Project Rubric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Use of all color pencil techniques, 1 point per technique = 0-5 points possible</a:t>
            </a:r>
          </a:p>
          <a:p>
            <a:r>
              <a:rPr lang="en-US" dirty="0" smtClean="0"/>
              <a:t>Effort = 0-5 points possible, based on observed effort given during class time and as is evidenced by the final artwork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5 = 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4 = B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3 = 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2 = 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0-1 = F</a:t>
            </a:r>
          </a:p>
          <a:p>
            <a:r>
              <a:rPr lang="en-US" dirty="0" smtClean="0"/>
              <a:t>Project total is 10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222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1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sz="4000" dirty="0" smtClean="0"/>
              <a:t>Color Theory: Color Wheel Worksheet</a:t>
            </a:r>
          </a:p>
          <a:p>
            <a:r>
              <a:rPr lang="en-US" sz="4000" dirty="0" smtClean="0"/>
              <a:t>Review color pencil techniques.</a:t>
            </a:r>
          </a:p>
          <a:p>
            <a:pPr lvl="1"/>
            <a:r>
              <a:rPr lang="en-US" sz="3600" dirty="0" smtClean="0"/>
              <a:t>Varying pressure</a:t>
            </a:r>
          </a:p>
          <a:p>
            <a:pPr lvl="1"/>
            <a:r>
              <a:rPr lang="en-US" sz="3600" dirty="0" smtClean="0"/>
              <a:t>Layering</a:t>
            </a:r>
          </a:p>
          <a:p>
            <a:pPr lvl="1"/>
            <a:r>
              <a:rPr lang="en-US" sz="3600" dirty="0" smtClean="0"/>
              <a:t>Blending</a:t>
            </a:r>
          </a:p>
          <a:p>
            <a:pPr lvl="1"/>
            <a:r>
              <a:rPr lang="en-US" sz="3600" dirty="0" smtClean="0"/>
              <a:t>Hatching/cross-hatching</a:t>
            </a:r>
          </a:p>
          <a:p>
            <a:pPr lvl="1"/>
            <a:r>
              <a:rPr lang="en-US" sz="3600" dirty="0" smtClean="0"/>
              <a:t>Burnishing</a:t>
            </a:r>
          </a:p>
          <a:p>
            <a:r>
              <a:rPr lang="en-US" sz="4000" dirty="0" smtClean="0"/>
              <a:t>Coloring practice page</a:t>
            </a:r>
          </a:p>
          <a:p>
            <a:r>
              <a:rPr lang="en-US" sz="4000" dirty="0" smtClean="0"/>
              <a:t>Introduce unit project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7280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Color Properly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371600"/>
          </a:xfrm>
        </p:spPr>
        <p:txBody>
          <a:bodyPr/>
          <a:lstStyle/>
          <a:p>
            <a:r>
              <a:rPr lang="en-US" dirty="0" smtClean="0"/>
              <a:t>Do not use lines to color in sections…use </a:t>
            </a:r>
            <a:r>
              <a:rPr lang="en-US" b="1" u="sng" dirty="0" err="1" smtClean="0"/>
              <a:t>scumbling</a:t>
            </a:r>
            <a:r>
              <a:rPr lang="en-US" dirty="0"/>
              <a:t>!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13" y="2668621"/>
            <a:ext cx="6900574" cy="387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997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Pencil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Varying pressure</a:t>
            </a:r>
          </a:p>
          <a:p>
            <a:pPr lvl="1"/>
            <a:r>
              <a:rPr lang="en-US" dirty="0" smtClean="0"/>
              <a:t>Done exactly as the name states: use less pressure for lighter color, more pressure for deeper color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81" y="3667328"/>
            <a:ext cx="8604038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69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Pencil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Layering</a:t>
            </a:r>
          </a:p>
          <a:p>
            <a:pPr lvl="1"/>
            <a:r>
              <a:rPr lang="en-US" dirty="0" smtClean="0"/>
              <a:t>Can layer the same color to create more depth, or layer multiple colors to create different colors/effects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313" y="3352800"/>
            <a:ext cx="3795733" cy="324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42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Pencil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2055182"/>
          </a:xfrm>
        </p:spPr>
        <p:txBody>
          <a:bodyPr/>
          <a:lstStyle/>
          <a:p>
            <a:r>
              <a:rPr lang="en-US" dirty="0" smtClean="0"/>
              <a:t>Blending</a:t>
            </a:r>
          </a:p>
          <a:p>
            <a:pPr lvl="1"/>
            <a:r>
              <a:rPr lang="en-US" dirty="0" smtClean="0"/>
              <a:t>Use a </a:t>
            </a:r>
            <a:r>
              <a:rPr lang="en-US" b="1" u="sng" dirty="0" smtClean="0"/>
              <a:t>colorless blender pencil</a:t>
            </a:r>
            <a:r>
              <a:rPr lang="en-US" dirty="0" smtClean="0"/>
              <a:t>, a white colored pencil, rubbing alcohol, or baby oil to smooth rough lines and blend colors together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169" y="3644330"/>
            <a:ext cx="2888829" cy="26024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4693"/>
            <a:ext cx="2865345" cy="24400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6"/>
          <a:stretch/>
        </p:blipFill>
        <p:spPr>
          <a:xfrm>
            <a:off x="3143656" y="3612033"/>
            <a:ext cx="2893851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609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Pencil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Hatching/Cross-hatching</a:t>
            </a:r>
          </a:p>
          <a:p>
            <a:pPr lvl="1"/>
            <a:r>
              <a:rPr lang="en-US" dirty="0" smtClean="0"/>
              <a:t>Hatching: make lines going in the same direction (parallel) to indicate shadows/color change</a:t>
            </a:r>
          </a:p>
          <a:p>
            <a:pPr lvl="1"/>
            <a:r>
              <a:rPr lang="en-US" dirty="0" smtClean="0"/>
              <a:t>Cross-hatching: make lines overlapping each other in different directions (perpendicular) to indicate shading or color change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30"/>
          <a:stretch/>
        </p:blipFill>
        <p:spPr>
          <a:xfrm>
            <a:off x="2057400" y="4565734"/>
            <a:ext cx="5029200" cy="209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08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Pencil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40015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Burnishing</a:t>
            </a:r>
          </a:p>
          <a:p>
            <a:pPr lvl="1"/>
            <a:r>
              <a:rPr lang="en-US" dirty="0" smtClean="0"/>
              <a:t>Layer color(s), then apply heavy pressure to create a polished or glazed look</a:t>
            </a:r>
          </a:p>
          <a:p>
            <a:pPr lvl="1"/>
            <a:r>
              <a:rPr lang="en-US" dirty="0" smtClean="0"/>
              <a:t>Can use a white color pencil (or another light color pencil) or object such as a spoon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33" b="2118"/>
          <a:stretch/>
        </p:blipFill>
        <p:spPr>
          <a:xfrm>
            <a:off x="1412133" y="3810000"/>
            <a:ext cx="3352800" cy="27267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5" t="5181" r="53793" b="16558"/>
          <a:stretch/>
        </p:blipFill>
        <p:spPr>
          <a:xfrm>
            <a:off x="5562600" y="3837562"/>
            <a:ext cx="1770434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84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Awesome Color Pencil Artists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800"/>
          </a:xfrm>
        </p:spPr>
        <p:txBody>
          <a:bodyPr/>
          <a:lstStyle/>
          <a:p>
            <a:r>
              <a:rPr lang="en-US" dirty="0" smtClean="0"/>
              <a:t>Heather Rooney: self-taught, portrait artist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962" y="2819399"/>
            <a:ext cx="2436360" cy="30424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14600"/>
            <a:ext cx="2922903" cy="365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3360" y="3376442"/>
            <a:ext cx="4228551" cy="220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609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384</Words>
  <Application>Microsoft Office PowerPoint</Application>
  <PresentationFormat>On-screen Show (4:3)</PresentationFormat>
  <Paragraphs>49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Unit 1: Color Theory Using Color Pencil Techniques</vt:lpstr>
      <vt:lpstr>Unit 1 Introduction</vt:lpstr>
      <vt:lpstr>How to Color Properly</vt:lpstr>
      <vt:lpstr>Color Pencil Techniques</vt:lpstr>
      <vt:lpstr>Color Pencil Techniques</vt:lpstr>
      <vt:lpstr>Color Pencil Techniques</vt:lpstr>
      <vt:lpstr>Color Pencil Techniques</vt:lpstr>
      <vt:lpstr>Color Pencil Techniques</vt:lpstr>
      <vt:lpstr>Some Awesome Color Pencil Artists</vt:lpstr>
      <vt:lpstr>Some Awesome Color Pencil Artists</vt:lpstr>
      <vt:lpstr>Unit 1 Project</vt:lpstr>
      <vt:lpstr>Unit 1 Project Rubric</vt:lpstr>
    </vt:vector>
  </TitlesOfParts>
  <Company>Tucson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Color Theory Using Color Pencil Techniques</dc:title>
  <dc:creator>Gay, Kimberly</dc:creator>
  <cp:lastModifiedBy>Gay, Kimberly</cp:lastModifiedBy>
  <cp:revision>10</cp:revision>
  <dcterms:created xsi:type="dcterms:W3CDTF">2016-08-05T22:24:42Z</dcterms:created>
  <dcterms:modified xsi:type="dcterms:W3CDTF">2016-08-05T23:27:15Z</dcterms:modified>
</cp:coreProperties>
</file>