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5" r:id="rId3"/>
    <p:sldId id="262" r:id="rId4"/>
    <p:sldId id="263" r:id="rId5"/>
    <p:sldId id="261" r:id="rId6"/>
    <p:sldId id="264" r:id="rId7"/>
    <p:sldId id="266" r:id="rId8"/>
    <p:sldId id="267" r:id="rId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5A4"/>
    <a:srgbClr val="060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226" y="-5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E70079-AED0-439A-9B00-F221D21A6732}" type="slidenum">
              <a:rPr lang="en-GB" altLang="en-US"/>
              <a:pPr>
                <a:defRPr/>
              </a:pPr>
              <a:t>‹#›</a:t>
            </a:fld>
            <a:endParaRPr lang="en-GB" altLang="en-US"/>
          </a:p>
        </p:txBody>
      </p:sp>
    </p:spTree>
    <p:extLst>
      <p:ext uri="{BB962C8B-B14F-4D97-AF65-F5344CB8AC3E}">
        <p14:creationId xmlns:p14="http://schemas.microsoft.com/office/powerpoint/2010/main" val="570751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62AB00-F831-49BE-87D6-45F3308EBB05}" type="slidenum">
              <a:rPr lang="en-GB" altLang="en-US" smtClean="0"/>
              <a:pPr/>
              <a:t>1</a:t>
            </a:fld>
            <a:endParaRPr lang="en-GB"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290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F92BE4-6609-4E9B-BE29-64F8F45B756F}" type="slidenum">
              <a:rPr lang="en-GB" altLang="en-US" smtClean="0"/>
              <a:pPr/>
              <a:t>3</a:t>
            </a:fld>
            <a:endParaRPr lang="en-GB"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614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09539C-3D1E-4EF1-9783-E89CCA5F56F2}" type="slidenum">
              <a:rPr lang="en-GB" altLang="en-US" smtClean="0"/>
              <a:pPr/>
              <a:t>4</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995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395964-6FD9-48BE-B704-ED32029894B1}" type="slidenum">
              <a:rPr lang="en-GB" altLang="en-US" smtClean="0"/>
              <a:pPr/>
              <a:t>5</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1847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6675" y="3830638"/>
            <a:ext cx="2054225" cy="304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5" name="Group 10"/>
          <p:cNvGrpSpPr>
            <a:grpSpLocks/>
          </p:cNvGrpSpPr>
          <p:nvPr userDrawn="1"/>
        </p:nvGrpSpPr>
        <p:grpSpPr bwMode="auto">
          <a:xfrm>
            <a:off x="0" y="5257800"/>
            <a:ext cx="9172575" cy="1612900"/>
            <a:chOff x="0" y="5257800"/>
            <a:chExt cx="9172158" cy="1613452"/>
          </a:xfrm>
        </p:grpSpPr>
        <p:sp>
          <p:nvSpPr>
            <p:cNvPr id="6" name="Isosceles Triangle 6"/>
            <p:cNvSpPr/>
            <p:nvPr userDrawn="1"/>
          </p:nvSpPr>
          <p:spPr>
            <a:xfrm>
              <a:off x="0" y="5407076"/>
              <a:ext cx="1066752" cy="1464176"/>
            </a:xfrm>
            <a:custGeom>
              <a:avLst/>
              <a:gdLst>
                <a:gd name="connsiteX0" fmla="*/ 0 w 2133600"/>
                <a:gd name="connsiteY0" fmla="*/ 1451113 h 1451113"/>
                <a:gd name="connsiteX1" fmla="*/ 1066800 w 2133600"/>
                <a:gd name="connsiteY1" fmla="*/ 0 h 1451113"/>
                <a:gd name="connsiteX2" fmla="*/ 2133600 w 2133600"/>
                <a:gd name="connsiteY2" fmla="*/ 1451113 h 1451113"/>
                <a:gd name="connsiteX3" fmla="*/ 0 w 2133600"/>
                <a:gd name="connsiteY3" fmla="*/ 1451113 h 1451113"/>
                <a:gd name="connsiteX0" fmla="*/ 6626 w 1066800"/>
                <a:gd name="connsiteY0" fmla="*/ 1464365 h 1464365"/>
                <a:gd name="connsiteX1" fmla="*/ 0 w 1066800"/>
                <a:gd name="connsiteY1" fmla="*/ 0 h 1464365"/>
                <a:gd name="connsiteX2" fmla="*/ 1066800 w 1066800"/>
                <a:gd name="connsiteY2" fmla="*/ 1451113 h 1464365"/>
                <a:gd name="connsiteX3" fmla="*/ 6626 w 1066800"/>
                <a:gd name="connsiteY3" fmla="*/ 1464365 h 1464365"/>
              </a:gdLst>
              <a:ahLst/>
              <a:cxnLst>
                <a:cxn ang="0">
                  <a:pos x="connsiteX0" y="connsiteY0"/>
                </a:cxn>
                <a:cxn ang="0">
                  <a:pos x="connsiteX1" y="connsiteY1"/>
                </a:cxn>
                <a:cxn ang="0">
                  <a:pos x="connsiteX2" y="connsiteY2"/>
                </a:cxn>
                <a:cxn ang="0">
                  <a:pos x="connsiteX3" y="connsiteY3"/>
                </a:cxn>
              </a:cxnLst>
              <a:rect l="l" t="t" r="r" b="b"/>
              <a:pathLst>
                <a:path w="1066800" h="1464365">
                  <a:moveTo>
                    <a:pt x="6626" y="1464365"/>
                  </a:moveTo>
                  <a:cubicBezTo>
                    <a:pt x="4417" y="976243"/>
                    <a:pt x="2209" y="488122"/>
                    <a:pt x="0" y="0"/>
                  </a:cubicBezTo>
                  <a:lnTo>
                    <a:pt x="1066800" y="1451113"/>
                  </a:lnTo>
                  <a:lnTo>
                    <a:pt x="6626" y="1464365"/>
                  </a:lnTo>
                  <a:close/>
                </a:path>
              </a:pathLst>
            </a:custGeom>
            <a:solidFill>
              <a:srgbClr val="DD05A4"/>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Isosceles Triangle 6"/>
            <p:cNvSpPr/>
            <p:nvPr userDrawn="1"/>
          </p:nvSpPr>
          <p:spPr>
            <a:xfrm>
              <a:off x="1298516" y="5407076"/>
              <a:ext cx="2133503" cy="1451472"/>
            </a:xfrm>
            <a:prstGeom prst="triangle">
              <a:avLst/>
            </a:prstGeom>
            <a:solidFill>
              <a:srgbClr val="FFFF0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Isosceles Triangle 7"/>
            <p:cNvSpPr/>
            <p:nvPr userDrawn="1"/>
          </p:nvSpPr>
          <p:spPr>
            <a:xfrm>
              <a:off x="3886023" y="5392784"/>
              <a:ext cx="2133503" cy="1451472"/>
            </a:xfrm>
            <a:prstGeom prst="triangle">
              <a:avLst/>
            </a:prstGeom>
            <a:solidFill>
              <a:srgbClr val="00B0F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Isosceles Triangle 8"/>
            <p:cNvSpPr/>
            <p:nvPr userDrawn="1"/>
          </p:nvSpPr>
          <p:spPr>
            <a:xfrm>
              <a:off x="6370348" y="5356259"/>
              <a:ext cx="2133503" cy="1451472"/>
            </a:xfrm>
            <a:prstGeom prst="triangle">
              <a:avLst/>
            </a:prstGeom>
            <a:solidFill>
              <a:srgbClr val="FF000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Isosceles Triangle 9"/>
            <p:cNvSpPr/>
            <p:nvPr userDrawn="1"/>
          </p:nvSpPr>
          <p:spPr>
            <a:xfrm rot="10800000">
              <a:off x="115883" y="5257800"/>
              <a:ext cx="2133503" cy="1451472"/>
            </a:xfrm>
            <a:prstGeom prst="triangle">
              <a:avLst/>
            </a:prstGeom>
            <a:solidFill>
              <a:srgbClr val="FFC00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Isosceles Triangle 10"/>
            <p:cNvSpPr/>
            <p:nvPr userDrawn="1"/>
          </p:nvSpPr>
          <p:spPr>
            <a:xfrm rot="10800000">
              <a:off x="2600207" y="5270504"/>
              <a:ext cx="2133503" cy="1451472"/>
            </a:xfrm>
            <a:prstGeom prst="triangle">
              <a:avLst/>
            </a:prstGeom>
            <a:solidFill>
              <a:srgbClr val="92D05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Isosceles Triangle 11"/>
            <p:cNvSpPr/>
            <p:nvPr userDrawn="1"/>
          </p:nvSpPr>
          <p:spPr>
            <a:xfrm rot="10800000">
              <a:off x="5128980" y="5267328"/>
              <a:ext cx="2133503" cy="1451472"/>
            </a:xfrm>
            <a:prstGeom prst="triangle">
              <a:avLst/>
            </a:prstGeom>
            <a:solidFill>
              <a:srgbClr val="7030A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Isosceles Triangle 15"/>
            <p:cNvSpPr/>
            <p:nvPr userDrawn="1"/>
          </p:nvSpPr>
          <p:spPr>
            <a:xfrm rot="10800000">
              <a:off x="7687913" y="5260976"/>
              <a:ext cx="1484245" cy="1465764"/>
            </a:xfrm>
            <a:custGeom>
              <a:avLst/>
              <a:gdLst>
                <a:gd name="connsiteX0" fmla="*/ 0 w 2133600"/>
                <a:gd name="connsiteY0" fmla="*/ 1451113 h 1451113"/>
                <a:gd name="connsiteX1" fmla="*/ 1066800 w 2133600"/>
                <a:gd name="connsiteY1" fmla="*/ 0 h 1451113"/>
                <a:gd name="connsiteX2" fmla="*/ 2133600 w 2133600"/>
                <a:gd name="connsiteY2" fmla="*/ 1451113 h 1451113"/>
                <a:gd name="connsiteX3" fmla="*/ 0 w 2133600"/>
                <a:gd name="connsiteY3" fmla="*/ 1451113 h 1451113"/>
                <a:gd name="connsiteX0" fmla="*/ 0 w 2133600"/>
                <a:gd name="connsiteY0" fmla="*/ 1451113 h 1465057"/>
                <a:gd name="connsiteX1" fmla="*/ 1066800 w 2133600"/>
                <a:gd name="connsiteY1" fmla="*/ 0 h 1465057"/>
                <a:gd name="connsiteX2" fmla="*/ 2133600 w 2133600"/>
                <a:gd name="connsiteY2" fmla="*/ 1451113 h 1465057"/>
                <a:gd name="connsiteX3" fmla="*/ 651012 w 2133600"/>
                <a:gd name="connsiteY3" fmla="*/ 1465057 h 1465057"/>
                <a:gd name="connsiteX4" fmla="*/ 0 w 2133600"/>
                <a:gd name="connsiteY4" fmla="*/ 1451113 h 1465057"/>
                <a:gd name="connsiteX0" fmla="*/ 0 w 2133600"/>
                <a:gd name="connsiteY0" fmla="*/ 1451113 h 1465057"/>
                <a:gd name="connsiteX1" fmla="*/ 690768 w 2133600"/>
                <a:gd name="connsiteY1" fmla="*/ 510900 h 1465057"/>
                <a:gd name="connsiteX2" fmla="*/ 1066800 w 2133600"/>
                <a:gd name="connsiteY2" fmla="*/ 0 h 1465057"/>
                <a:gd name="connsiteX3" fmla="*/ 2133600 w 2133600"/>
                <a:gd name="connsiteY3" fmla="*/ 1451113 h 1465057"/>
                <a:gd name="connsiteX4" fmla="*/ 651012 w 2133600"/>
                <a:gd name="connsiteY4" fmla="*/ 1465057 h 1465057"/>
                <a:gd name="connsiteX5" fmla="*/ 0 w 2133600"/>
                <a:gd name="connsiteY5" fmla="*/ 1451113 h 1465057"/>
                <a:gd name="connsiteX0" fmla="*/ 0 w 1484243"/>
                <a:gd name="connsiteY0" fmla="*/ 987287 h 1465057"/>
                <a:gd name="connsiteX1" fmla="*/ 41411 w 1484243"/>
                <a:gd name="connsiteY1" fmla="*/ 510900 h 1465057"/>
                <a:gd name="connsiteX2" fmla="*/ 417443 w 1484243"/>
                <a:gd name="connsiteY2" fmla="*/ 0 h 1465057"/>
                <a:gd name="connsiteX3" fmla="*/ 1484243 w 1484243"/>
                <a:gd name="connsiteY3" fmla="*/ 1451113 h 1465057"/>
                <a:gd name="connsiteX4" fmla="*/ 1655 w 1484243"/>
                <a:gd name="connsiteY4" fmla="*/ 1465057 h 1465057"/>
                <a:gd name="connsiteX5" fmla="*/ 0 w 1484243"/>
                <a:gd name="connsiteY5" fmla="*/ 987287 h 146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243" h="1465057">
                  <a:moveTo>
                    <a:pt x="0" y="987287"/>
                  </a:moveTo>
                  <a:lnTo>
                    <a:pt x="41411" y="510900"/>
                  </a:lnTo>
                  <a:lnTo>
                    <a:pt x="417443" y="0"/>
                  </a:lnTo>
                  <a:lnTo>
                    <a:pt x="1484243" y="1451113"/>
                  </a:lnTo>
                  <a:lnTo>
                    <a:pt x="1655" y="1465057"/>
                  </a:lnTo>
                  <a:cubicBezTo>
                    <a:pt x="1103" y="1305800"/>
                    <a:pt x="552" y="1146544"/>
                    <a:pt x="0" y="987287"/>
                  </a:cubicBezTo>
                  <a:close/>
                </a:path>
              </a:pathLst>
            </a:custGeom>
            <a:solidFill>
              <a:srgbClr val="00B05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14" name="Date Placeholder 3"/>
          <p:cNvSpPr>
            <a:spLocks noGrp="1"/>
          </p:cNvSpPr>
          <p:nvPr>
            <p:ph type="dt" sz="half" idx="10"/>
          </p:nvPr>
        </p:nvSpPr>
        <p:spPr/>
        <p:txBody>
          <a:bodyPr/>
          <a:lstStyle>
            <a:lvl1pPr>
              <a:defRPr/>
            </a:lvl1pPr>
          </a:lstStyle>
          <a:p>
            <a:pPr>
              <a:defRPr/>
            </a:pPr>
            <a:endParaRPr lang="en-GB" altLang="en-US"/>
          </a:p>
        </p:txBody>
      </p:sp>
      <p:sp>
        <p:nvSpPr>
          <p:cNvPr id="15" name="Footer Placeholder 4"/>
          <p:cNvSpPr>
            <a:spLocks noGrp="1"/>
          </p:cNvSpPr>
          <p:nvPr>
            <p:ph type="ftr" sz="quarter" idx="11"/>
          </p:nvPr>
        </p:nvSpPr>
        <p:spPr/>
        <p:txBody>
          <a:bodyPr/>
          <a:lstStyle>
            <a:lvl1pPr>
              <a:defRPr/>
            </a:lvl1pPr>
          </a:lstStyle>
          <a:p>
            <a:pPr>
              <a:defRPr/>
            </a:pPr>
            <a:endParaRPr lang="en-GB" altLang="en-US"/>
          </a:p>
        </p:txBody>
      </p:sp>
      <p:sp>
        <p:nvSpPr>
          <p:cNvPr id="16" name="Slide Number Placeholder 5"/>
          <p:cNvSpPr>
            <a:spLocks noGrp="1"/>
          </p:cNvSpPr>
          <p:nvPr>
            <p:ph type="sldNum" sz="quarter" idx="12"/>
          </p:nvPr>
        </p:nvSpPr>
        <p:spPr/>
        <p:txBody>
          <a:bodyPr/>
          <a:lstStyle>
            <a:lvl1pPr>
              <a:defRPr/>
            </a:lvl1pPr>
          </a:lstStyle>
          <a:p>
            <a:pPr>
              <a:defRPr/>
            </a:pPr>
            <a:fld id="{9661E1E4-1844-4ED1-8B58-F5F59F9F917E}" type="slidenum">
              <a:rPr lang="en-GB" altLang="en-US"/>
              <a:pPr>
                <a:defRPr/>
              </a:pPr>
              <a:t>‹#›</a:t>
            </a:fld>
            <a:endParaRPr lang="en-GB" altLang="en-US"/>
          </a:p>
        </p:txBody>
      </p:sp>
    </p:spTree>
    <p:extLst>
      <p:ext uri="{BB962C8B-B14F-4D97-AF65-F5344CB8AC3E}">
        <p14:creationId xmlns:p14="http://schemas.microsoft.com/office/powerpoint/2010/main" val="271656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993502-F2CC-4C96-9FBB-A1F2FA87C953}" type="slidenum">
              <a:rPr lang="en-GB" altLang="en-US"/>
              <a:pPr>
                <a:defRPr/>
              </a:pPr>
              <a:t>‹#›</a:t>
            </a:fld>
            <a:endParaRPr lang="en-GB" altLang="en-US"/>
          </a:p>
        </p:txBody>
      </p:sp>
    </p:spTree>
    <p:extLst>
      <p:ext uri="{BB962C8B-B14F-4D97-AF65-F5344CB8AC3E}">
        <p14:creationId xmlns:p14="http://schemas.microsoft.com/office/powerpoint/2010/main" val="414794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1E733F-FE3D-48B5-9CCF-DB4457E212A7}" type="slidenum">
              <a:rPr lang="en-GB" altLang="en-US"/>
              <a:pPr>
                <a:defRPr/>
              </a:pPr>
              <a:t>‹#›</a:t>
            </a:fld>
            <a:endParaRPr lang="en-GB" altLang="en-US"/>
          </a:p>
        </p:txBody>
      </p:sp>
    </p:spTree>
    <p:extLst>
      <p:ext uri="{BB962C8B-B14F-4D97-AF65-F5344CB8AC3E}">
        <p14:creationId xmlns:p14="http://schemas.microsoft.com/office/powerpoint/2010/main" val="170064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10835C-F45B-42F7-A4D3-D5975E261027}" type="slidenum">
              <a:rPr lang="en-GB" altLang="en-US"/>
              <a:pPr>
                <a:defRPr/>
              </a:pPr>
              <a:t>‹#›</a:t>
            </a:fld>
            <a:endParaRPr lang="en-GB" altLang="en-US"/>
          </a:p>
        </p:txBody>
      </p:sp>
    </p:spTree>
    <p:extLst>
      <p:ext uri="{BB962C8B-B14F-4D97-AF65-F5344CB8AC3E}">
        <p14:creationId xmlns:p14="http://schemas.microsoft.com/office/powerpoint/2010/main" val="262550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7CC1B0-1E43-4268-979C-85498AB658B8}" type="slidenum">
              <a:rPr lang="en-GB" altLang="en-US"/>
              <a:pPr>
                <a:defRPr/>
              </a:pPr>
              <a:t>‹#›</a:t>
            </a:fld>
            <a:endParaRPr lang="en-GB" altLang="en-US"/>
          </a:p>
        </p:txBody>
      </p:sp>
    </p:spTree>
    <p:extLst>
      <p:ext uri="{BB962C8B-B14F-4D97-AF65-F5344CB8AC3E}">
        <p14:creationId xmlns:p14="http://schemas.microsoft.com/office/powerpoint/2010/main" val="187979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876507-131C-4150-9755-9483C2929612}" type="slidenum">
              <a:rPr lang="en-GB" altLang="en-US"/>
              <a:pPr>
                <a:defRPr/>
              </a:pPr>
              <a:t>‹#›</a:t>
            </a:fld>
            <a:endParaRPr lang="en-GB" altLang="en-US"/>
          </a:p>
        </p:txBody>
      </p:sp>
    </p:spTree>
    <p:extLst>
      <p:ext uri="{BB962C8B-B14F-4D97-AF65-F5344CB8AC3E}">
        <p14:creationId xmlns:p14="http://schemas.microsoft.com/office/powerpoint/2010/main" val="19991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0FC974-6F9D-44D6-A1C0-8C21A3912471}" type="slidenum">
              <a:rPr lang="en-GB" altLang="en-US"/>
              <a:pPr>
                <a:defRPr/>
              </a:pPr>
              <a:t>‹#›</a:t>
            </a:fld>
            <a:endParaRPr lang="en-GB" altLang="en-US"/>
          </a:p>
        </p:txBody>
      </p:sp>
    </p:spTree>
    <p:extLst>
      <p:ext uri="{BB962C8B-B14F-4D97-AF65-F5344CB8AC3E}">
        <p14:creationId xmlns:p14="http://schemas.microsoft.com/office/powerpoint/2010/main" val="13988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D3AF7D-4B38-4861-B678-808C48DDA12F}" type="slidenum">
              <a:rPr lang="en-GB" altLang="en-US"/>
              <a:pPr>
                <a:defRPr/>
              </a:pPr>
              <a:t>‹#›</a:t>
            </a:fld>
            <a:endParaRPr lang="en-GB" altLang="en-US"/>
          </a:p>
        </p:txBody>
      </p:sp>
    </p:spTree>
    <p:extLst>
      <p:ext uri="{BB962C8B-B14F-4D97-AF65-F5344CB8AC3E}">
        <p14:creationId xmlns:p14="http://schemas.microsoft.com/office/powerpoint/2010/main" val="239813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3761E62-CFB6-4B22-ABB3-754A9AC2F176}" type="slidenum">
              <a:rPr lang="en-GB" altLang="en-US"/>
              <a:pPr>
                <a:defRPr/>
              </a:pPr>
              <a:t>‹#›</a:t>
            </a:fld>
            <a:endParaRPr lang="en-GB" altLang="en-US"/>
          </a:p>
        </p:txBody>
      </p:sp>
    </p:spTree>
    <p:extLst>
      <p:ext uri="{BB962C8B-B14F-4D97-AF65-F5344CB8AC3E}">
        <p14:creationId xmlns:p14="http://schemas.microsoft.com/office/powerpoint/2010/main" val="415807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82C2CDC-DD33-4F9A-B27C-95448D538A02}" type="slidenum">
              <a:rPr lang="en-GB" altLang="en-US"/>
              <a:pPr>
                <a:defRPr/>
              </a:pPr>
              <a:t>‹#›</a:t>
            </a:fld>
            <a:endParaRPr lang="en-GB" altLang="en-US"/>
          </a:p>
        </p:txBody>
      </p:sp>
    </p:spTree>
    <p:extLst>
      <p:ext uri="{BB962C8B-B14F-4D97-AF65-F5344CB8AC3E}">
        <p14:creationId xmlns:p14="http://schemas.microsoft.com/office/powerpoint/2010/main" val="276691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B4C56545-51D7-43F1-BF84-096BFB289524}" type="slidenum">
              <a:rPr lang="en-GB" altLang="en-US"/>
              <a:pPr>
                <a:defRPr/>
              </a:pPr>
              <a:t>‹#›</a:t>
            </a:fld>
            <a:endParaRPr lang="en-GB" altLang="en-US"/>
          </a:p>
        </p:txBody>
      </p:sp>
    </p:spTree>
    <p:extLst>
      <p:ext uri="{BB962C8B-B14F-4D97-AF65-F5344CB8AC3E}">
        <p14:creationId xmlns:p14="http://schemas.microsoft.com/office/powerpoint/2010/main" val="143464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627485-0117-4EA6-946C-179503BADA8E}" type="slidenum">
              <a:rPr lang="en-GB" altLang="en-US"/>
              <a:pPr>
                <a:defRPr/>
              </a:pPr>
              <a:t>‹#›</a:t>
            </a:fld>
            <a:endParaRPr lang="en-GB" altLang="en-US"/>
          </a:p>
        </p:txBody>
      </p:sp>
    </p:spTree>
    <p:extLst>
      <p:ext uri="{BB962C8B-B14F-4D97-AF65-F5344CB8AC3E}">
        <p14:creationId xmlns:p14="http://schemas.microsoft.com/office/powerpoint/2010/main" val="403390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6619FE-C5D7-4609-8DA9-F13CED5BEA4C}" type="slidenum">
              <a:rPr lang="en-GB" altLang="en-US"/>
              <a:pPr>
                <a:defRPr/>
              </a:pPr>
              <a:t>‹#›</a:t>
            </a:fld>
            <a:endParaRPr lang="en-GB" altLang="en-US"/>
          </a:p>
        </p:txBody>
      </p:sp>
    </p:spTree>
    <p:extLst>
      <p:ext uri="{BB962C8B-B14F-4D97-AF65-F5344CB8AC3E}">
        <p14:creationId xmlns:p14="http://schemas.microsoft.com/office/powerpoint/2010/main" val="58801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26988" y="4581525"/>
            <a:ext cx="1612900" cy="2249488"/>
            <a:chOff x="0" y="4608444"/>
            <a:chExt cx="1613452" cy="2249557"/>
          </a:xfrm>
        </p:grpSpPr>
        <p:sp>
          <p:nvSpPr>
            <p:cNvPr id="8" name="Isosceles Triangle 6"/>
            <p:cNvSpPr/>
            <p:nvPr userDrawn="1"/>
          </p:nvSpPr>
          <p:spPr>
            <a:xfrm rot="16200000">
              <a:off x="347948" y="5592496"/>
              <a:ext cx="1066833" cy="1464176"/>
            </a:xfrm>
            <a:custGeom>
              <a:avLst/>
              <a:gdLst>
                <a:gd name="connsiteX0" fmla="*/ 0 w 2133600"/>
                <a:gd name="connsiteY0" fmla="*/ 1451113 h 1451113"/>
                <a:gd name="connsiteX1" fmla="*/ 1066800 w 2133600"/>
                <a:gd name="connsiteY1" fmla="*/ 0 h 1451113"/>
                <a:gd name="connsiteX2" fmla="*/ 2133600 w 2133600"/>
                <a:gd name="connsiteY2" fmla="*/ 1451113 h 1451113"/>
                <a:gd name="connsiteX3" fmla="*/ 0 w 2133600"/>
                <a:gd name="connsiteY3" fmla="*/ 1451113 h 1451113"/>
                <a:gd name="connsiteX0" fmla="*/ 6626 w 1066800"/>
                <a:gd name="connsiteY0" fmla="*/ 1464365 h 1464365"/>
                <a:gd name="connsiteX1" fmla="*/ 0 w 1066800"/>
                <a:gd name="connsiteY1" fmla="*/ 0 h 1464365"/>
                <a:gd name="connsiteX2" fmla="*/ 1066800 w 1066800"/>
                <a:gd name="connsiteY2" fmla="*/ 1451113 h 1464365"/>
                <a:gd name="connsiteX3" fmla="*/ 6626 w 1066800"/>
                <a:gd name="connsiteY3" fmla="*/ 1464365 h 1464365"/>
              </a:gdLst>
              <a:ahLst/>
              <a:cxnLst>
                <a:cxn ang="0">
                  <a:pos x="connsiteX0" y="connsiteY0"/>
                </a:cxn>
                <a:cxn ang="0">
                  <a:pos x="connsiteX1" y="connsiteY1"/>
                </a:cxn>
                <a:cxn ang="0">
                  <a:pos x="connsiteX2" y="connsiteY2"/>
                </a:cxn>
                <a:cxn ang="0">
                  <a:pos x="connsiteX3" y="connsiteY3"/>
                </a:cxn>
              </a:cxnLst>
              <a:rect l="l" t="t" r="r" b="b"/>
              <a:pathLst>
                <a:path w="1066800" h="1464365">
                  <a:moveTo>
                    <a:pt x="6626" y="1464365"/>
                  </a:moveTo>
                  <a:cubicBezTo>
                    <a:pt x="4417" y="976243"/>
                    <a:pt x="2209" y="488122"/>
                    <a:pt x="0" y="0"/>
                  </a:cubicBezTo>
                  <a:lnTo>
                    <a:pt x="1066800" y="1451113"/>
                  </a:lnTo>
                  <a:lnTo>
                    <a:pt x="6626" y="1464365"/>
                  </a:lnTo>
                  <a:close/>
                </a:path>
              </a:pathLst>
            </a:custGeom>
            <a:solidFill>
              <a:srgbClr val="00B0F0"/>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Isosceles Triangle 11"/>
            <p:cNvSpPr/>
            <p:nvPr userDrawn="1"/>
          </p:nvSpPr>
          <p:spPr>
            <a:xfrm rot="5400000">
              <a:off x="-341096" y="4949540"/>
              <a:ext cx="2133665" cy="1451472"/>
            </a:xfrm>
            <a:prstGeom prst="triangle">
              <a:avLst/>
            </a:prstGeom>
            <a:solidFill>
              <a:srgbClr val="DD05A4"/>
            </a:solidFill>
            <a:ln w="76200">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791ADC-E3B0-4BD4-8C5A-C3DB177BA9D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72440" y="322580"/>
            <a:ext cx="8229600" cy="1193800"/>
          </a:xfrm>
        </p:spPr>
        <p:txBody>
          <a:bodyPr/>
          <a:lstStyle/>
          <a:p>
            <a:pPr eaLnBrk="1" hangingPunct="1"/>
            <a:r>
              <a:rPr lang="en-GB" altLang="en-US" sz="5400" dirty="0" smtClean="0">
                <a:latin typeface="Cooper Black" panose="0208090404030B020404" pitchFamily="18" charset="0"/>
              </a:rPr>
              <a:t>Art with Ms. Gay</a:t>
            </a:r>
            <a:endParaRPr lang="en-US" altLang="en-US" sz="5400" dirty="0" smtClean="0">
              <a:latin typeface="Cooper Black" panose="0208090404030B020404" pitchFamily="18"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439" y="1741599"/>
            <a:ext cx="5577583" cy="348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12"/>
          </a:xfrm>
        </p:spPr>
        <p:txBody>
          <a:bodyPr/>
          <a:lstStyle/>
          <a:p>
            <a:r>
              <a:rPr lang="en-US" dirty="0" smtClean="0">
                <a:latin typeface="Cooper Black" panose="0208090404030B020404" pitchFamily="18" charset="0"/>
              </a:rPr>
              <a:t>Guidelines for Piñatas </a:t>
            </a:r>
            <a:endParaRPr lang="en-US" dirty="0">
              <a:latin typeface="Cooper Black" panose="0208090404030B020404" pitchFamily="18" charset="0"/>
            </a:endParaRPr>
          </a:p>
        </p:txBody>
      </p:sp>
      <p:sp>
        <p:nvSpPr>
          <p:cNvPr id="3" name="Content Placeholder 2"/>
          <p:cNvSpPr>
            <a:spLocks noGrp="1"/>
          </p:cNvSpPr>
          <p:nvPr>
            <p:ph idx="1"/>
          </p:nvPr>
        </p:nvSpPr>
        <p:spPr>
          <a:xfrm>
            <a:off x="161925" y="1034415"/>
            <a:ext cx="8801099" cy="5120640"/>
          </a:xfrm>
        </p:spPr>
        <p:txBody>
          <a:bodyPr/>
          <a:lstStyle/>
          <a:p>
            <a:r>
              <a:rPr lang="en-US" sz="2400" dirty="0" smtClean="0"/>
              <a:t>You will be creating your own piñata. You may work alone or with a group (no more than 4 people per group).</a:t>
            </a:r>
          </a:p>
          <a:p>
            <a:r>
              <a:rPr lang="en-US" sz="2400" dirty="0" smtClean="0"/>
              <a:t>You can make anything you want, but do not make just a “cube” or “ball” piñata (lame)</a:t>
            </a:r>
          </a:p>
          <a:p>
            <a:r>
              <a:rPr lang="en-US" sz="2400" dirty="0" smtClean="0"/>
              <a:t>Your design cannot be taller or longer than 1 foot on all sides. </a:t>
            </a:r>
          </a:p>
          <a:p>
            <a:r>
              <a:rPr lang="en-US" sz="2400" dirty="0" smtClean="0"/>
              <a:t>If you want to be able to put candy or prizes inside of your piñata, you must make a flap that can open and close.</a:t>
            </a:r>
          </a:p>
          <a:p>
            <a:pPr algn="ctr"/>
            <a:r>
              <a:rPr lang="en-US" sz="2400" dirty="0" smtClean="0"/>
              <a:t>You will build your design out of cardboard, then papier mache over the cardboard to create the form. The final step 	will be to either paint your piñata or use tissue paper to make a traditional piñata. </a:t>
            </a:r>
          </a:p>
        </p:txBody>
      </p:sp>
    </p:spTree>
    <p:extLst>
      <p:ext uri="{BB962C8B-B14F-4D97-AF65-F5344CB8AC3E}">
        <p14:creationId xmlns:p14="http://schemas.microsoft.com/office/powerpoint/2010/main" val="12295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79389"/>
            <a:ext cx="8229600" cy="754062"/>
          </a:xfrm>
        </p:spPr>
        <p:txBody>
          <a:bodyPr/>
          <a:lstStyle/>
          <a:p>
            <a:pPr eaLnBrk="1" hangingPunct="1"/>
            <a:r>
              <a:rPr lang="en-GB" altLang="en-US" dirty="0" smtClean="0">
                <a:latin typeface="Cooper Black" panose="0208090404030B020404" pitchFamily="18" charset="0"/>
              </a:rPr>
              <a:t>Unit Schedule</a:t>
            </a:r>
            <a:endParaRPr lang="en-US" altLang="en-US" dirty="0" smtClean="0">
              <a:latin typeface="Cooper Black" panose="0208090404030B020404" pitchFamily="18" charset="0"/>
            </a:endParaRPr>
          </a:p>
        </p:txBody>
      </p:sp>
      <p:sp>
        <p:nvSpPr>
          <p:cNvPr id="12291" name="Rectangle 3"/>
          <p:cNvSpPr>
            <a:spLocks noGrp="1" noChangeArrowheads="1"/>
          </p:cNvSpPr>
          <p:nvPr>
            <p:ph type="body" sz="half" idx="1"/>
          </p:nvPr>
        </p:nvSpPr>
        <p:spPr>
          <a:xfrm>
            <a:off x="147638" y="866775"/>
            <a:ext cx="8848725" cy="5739765"/>
          </a:xfrm>
        </p:spPr>
        <p:txBody>
          <a:bodyPr/>
          <a:lstStyle/>
          <a:p>
            <a:pPr eaLnBrk="1" hangingPunct="1"/>
            <a:r>
              <a:rPr lang="en-GB" altLang="en-US" sz="2800" dirty="0" smtClean="0"/>
              <a:t>Monday, April 25</a:t>
            </a:r>
            <a:r>
              <a:rPr lang="en-GB" altLang="en-US" sz="2800" baseline="30000" dirty="0" smtClean="0"/>
              <a:t>th</a:t>
            </a:r>
            <a:r>
              <a:rPr lang="en-GB" altLang="en-US" sz="2800" dirty="0" smtClean="0"/>
              <a:t>: plan &amp; design using worksheet; start building with cardboard if you have time</a:t>
            </a:r>
          </a:p>
          <a:p>
            <a:pPr eaLnBrk="1" hangingPunct="1"/>
            <a:r>
              <a:rPr lang="en-GB" altLang="en-US" sz="2800" dirty="0" smtClean="0"/>
              <a:t>Tuesday, April 26</a:t>
            </a:r>
            <a:r>
              <a:rPr lang="en-GB" altLang="en-US" sz="2800" baseline="30000" dirty="0" smtClean="0"/>
              <a:t>th</a:t>
            </a:r>
            <a:r>
              <a:rPr lang="en-GB" altLang="en-US" sz="2800" dirty="0" smtClean="0"/>
              <a:t>: build piñata design out of cardboard</a:t>
            </a:r>
          </a:p>
          <a:p>
            <a:pPr eaLnBrk="1" hangingPunct="1"/>
            <a:r>
              <a:rPr lang="en-GB" altLang="en-US" sz="2800" dirty="0" smtClean="0"/>
              <a:t>Wednesday &amp; Thursday: </a:t>
            </a:r>
            <a:r>
              <a:rPr lang="en-GB" altLang="en-US" sz="2800" dirty="0" err="1" smtClean="0"/>
              <a:t>papier</a:t>
            </a:r>
            <a:r>
              <a:rPr lang="en-GB" altLang="en-US" sz="2800" dirty="0" smtClean="0"/>
              <a:t> </a:t>
            </a:r>
            <a:r>
              <a:rPr lang="en-GB" altLang="en-US" sz="2800" dirty="0" err="1" smtClean="0"/>
              <a:t>mache</a:t>
            </a:r>
            <a:r>
              <a:rPr lang="en-GB" altLang="en-US" sz="2800" dirty="0" smtClean="0"/>
              <a:t>. I will provide a special </a:t>
            </a:r>
            <a:r>
              <a:rPr lang="en-GB" altLang="en-US" sz="2800" dirty="0" err="1" smtClean="0"/>
              <a:t>papier</a:t>
            </a:r>
            <a:r>
              <a:rPr lang="en-GB" altLang="en-US" sz="2800" dirty="0" smtClean="0"/>
              <a:t> </a:t>
            </a:r>
            <a:r>
              <a:rPr lang="en-GB" altLang="en-US" sz="2800" dirty="0" err="1" smtClean="0"/>
              <a:t>mache</a:t>
            </a:r>
            <a:r>
              <a:rPr lang="en-GB" altLang="en-US" sz="2800" dirty="0" smtClean="0"/>
              <a:t> paste. However, you may also use flour and glue. </a:t>
            </a:r>
          </a:p>
          <a:p>
            <a:pPr eaLnBrk="1" hangingPunct="1"/>
            <a:r>
              <a:rPr lang="en-GB" altLang="en-US" sz="2800" dirty="0" smtClean="0"/>
              <a:t>Monday, May 2</a:t>
            </a:r>
            <a:r>
              <a:rPr lang="en-GB" altLang="en-US" sz="2800" baseline="30000" dirty="0" smtClean="0"/>
              <a:t>nd</a:t>
            </a:r>
            <a:r>
              <a:rPr lang="en-GB" altLang="en-US" sz="2800" dirty="0" smtClean="0"/>
              <a:t>: </a:t>
            </a:r>
            <a:r>
              <a:rPr lang="en-GB" altLang="en-US" sz="2800" dirty="0" err="1" smtClean="0"/>
              <a:t>papier</a:t>
            </a:r>
            <a:r>
              <a:rPr lang="en-GB" altLang="en-US" sz="2800" dirty="0" smtClean="0"/>
              <a:t> </a:t>
            </a:r>
            <a:r>
              <a:rPr lang="en-GB" altLang="en-US" sz="2800" dirty="0" err="1" smtClean="0"/>
              <a:t>mache</a:t>
            </a:r>
            <a:r>
              <a:rPr lang="en-GB" altLang="en-US" sz="2800" dirty="0" smtClean="0"/>
              <a:t> (done in layers)</a:t>
            </a:r>
          </a:p>
          <a:p>
            <a:pPr lvl="2" eaLnBrk="1" hangingPunct="1"/>
            <a:r>
              <a:rPr lang="en-GB" altLang="en-US" sz="2800" dirty="0" smtClean="0"/>
              <a:t>Tuesday-Thursday: cover in tissue paper/paint for color</a:t>
            </a:r>
          </a:p>
          <a:p>
            <a:pPr lvl="4" eaLnBrk="1" hangingPunct="1"/>
            <a:r>
              <a:rPr lang="en-GB" altLang="en-US" sz="3200" b="1" dirty="0" smtClean="0"/>
              <a:t>PROJECT DUE: May 5</a:t>
            </a:r>
            <a:r>
              <a:rPr lang="en-GB" altLang="en-US" sz="3200" b="1" baseline="30000" dirty="0" smtClean="0"/>
              <a:t>th</a:t>
            </a:r>
            <a:r>
              <a:rPr lang="en-GB" altLang="en-US" sz="3200" b="1" dirty="0" smtClean="0"/>
              <a:t> </a:t>
            </a:r>
            <a:endParaRPr lang="en-US" altLang="en-US" sz="3200" b="1"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solidFill>
                  <a:schemeClr val="tx1"/>
                </a:solidFill>
                <a:latin typeface="Cooper Black" panose="0208090404030B020404" pitchFamily="18" charset="0"/>
              </a:rPr>
              <a:t>Agenda for Today</a:t>
            </a:r>
          </a:p>
        </p:txBody>
      </p:sp>
      <p:sp>
        <p:nvSpPr>
          <p:cNvPr id="14349" name="Text Box 13"/>
          <p:cNvSpPr txBox="1">
            <a:spLocks noChangeArrowheads="1"/>
          </p:cNvSpPr>
          <p:nvPr/>
        </p:nvSpPr>
        <p:spPr bwMode="auto">
          <a:xfrm>
            <a:off x="1219200" y="1645264"/>
            <a:ext cx="7315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pPr>
            <a:r>
              <a:rPr lang="en-GB" altLang="en-US" sz="3600" dirty="0" smtClean="0">
                <a:cs typeface="Arial" panose="020B0604020202020204" pitchFamily="34" charset="0"/>
              </a:rPr>
              <a:t>Day 1: plan and design</a:t>
            </a:r>
          </a:p>
          <a:p>
            <a:pPr marL="1028700" lvl="1" eaLnBrk="1" hangingPunct="1">
              <a:spcBef>
                <a:spcPct val="0"/>
              </a:spcBef>
            </a:pPr>
            <a:r>
              <a:rPr lang="en-GB" altLang="en-US" dirty="0" smtClean="0">
                <a:cs typeface="Arial" panose="020B0604020202020204" pitchFamily="34" charset="0"/>
              </a:rPr>
              <a:t>Will use worksheet to plan</a:t>
            </a:r>
          </a:p>
          <a:p>
            <a:pPr marL="1028700" lvl="1" eaLnBrk="1" hangingPunct="1">
              <a:spcBef>
                <a:spcPct val="0"/>
              </a:spcBef>
            </a:pPr>
            <a:r>
              <a:rPr lang="en-GB" altLang="en-US" dirty="0" smtClean="0">
                <a:cs typeface="Arial" panose="020B0604020202020204" pitchFamily="34" charset="0"/>
              </a:rPr>
              <a:t>Write down all group member names (no more than </a:t>
            </a:r>
            <a:r>
              <a:rPr lang="en-GB" altLang="en-US" b="1" u="sng" dirty="0" smtClean="0">
                <a:cs typeface="Arial" panose="020B0604020202020204" pitchFamily="34" charset="0"/>
              </a:rPr>
              <a:t>four</a:t>
            </a:r>
            <a:r>
              <a:rPr lang="en-GB" altLang="en-US" dirty="0" smtClean="0">
                <a:cs typeface="Arial" panose="020B0604020202020204" pitchFamily="34" charset="0"/>
              </a:rPr>
              <a:t> people in one group)</a:t>
            </a:r>
          </a:p>
          <a:p>
            <a:pPr marL="1028700" lvl="1" eaLnBrk="1" hangingPunct="1">
              <a:spcBef>
                <a:spcPct val="0"/>
              </a:spcBef>
            </a:pPr>
            <a:r>
              <a:rPr lang="en-GB" altLang="en-US" dirty="0" smtClean="0">
                <a:cs typeface="Arial" panose="020B0604020202020204" pitchFamily="34" charset="0"/>
              </a:rPr>
              <a:t>Tell me what materials you need (examples: how much cardboard, rulers, what color tissue paper?)</a:t>
            </a:r>
          </a:p>
          <a:p>
            <a:pPr marL="1028700" lvl="1" eaLnBrk="1" hangingPunct="1">
              <a:spcBef>
                <a:spcPct val="0"/>
              </a:spcBef>
            </a:pPr>
            <a:r>
              <a:rPr lang="en-GB" altLang="en-US" dirty="0" smtClean="0">
                <a:cs typeface="Arial" panose="020B0604020202020204" pitchFamily="34" charset="0"/>
              </a:rPr>
              <a:t>Draw schematics showing your design from </a:t>
            </a:r>
            <a:r>
              <a:rPr lang="en-GB" altLang="en-US" b="1" u="sng" dirty="0" smtClean="0">
                <a:cs typeface="Arial" panose="020B0604020202020204" pitchFamily="34" charset="0"/>
              </a:rPr>
              <a:t>all sides</a:t>
            </a:r>
            <a:endParaRPr lang="en-GB" altLang="en-US" b="1" u="sng"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dirty="0" smtClean="0">
                <a:latin typeface="Cooper Black" panose="0208090404030B020404" pitchFamily="18" charset="0"/>
              </a:rPr>
              <a:t>Example Piñatas</a:t>
            </a:r>
            <a:endParaRPr lang="en-US" altLang="en-US" dirty="0" smtClean="0">
              <a:latin typeface="Cooper Black" panose="0208090404030B020404" pitchFamily="18" charset="0"/>
            </a:endParaRPr>
          </a:p>
        </p:txBody>
      </p:sp>
      <p:pic>
        <p:nvPicPr>
          <p:cNvPr id="10246"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2993" b="48129"/>
          <a:stretch/>
        </p:blipFill>
        <p:spPr bwMode="auto">
          <a:xfrm>
            <a:off x="513080" y="1341120"/>
            <a:ext cx="2507175" cy="298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308" y="1341120"/>
            <a:ext cx="20288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5045" y="1869440"/>
            <a:ext cx="2214528" cy="445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Cooper Black" panose="0208090404030B020404" pitchFamily="18" charset="0"/>
              </a:rPr>
              <a:t>Example Piñatas</a:t>
            </a:r>
            <a:endParaRPr lang="en-US" sz="5400" dirty="0">
              <a:latin typeface="Cooper Black" panose="0208090404030B020404" pitchFamily="18" charset="0"/>
            </a:endParaRPr>
          </a:p>
        </p:txBody>
      </p:sp>
      <p:pic>
        <p:nvPicPr>
          <p:cNvPr id="1331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6087" t="16000"/>
          <a:stretch/>
        </p:blipFill>
        <p:spPr bwMode="auto">
          <a:xfrm>
            <a:off x="6026296" y="1653540"/>
            <a:ext cx="2863703" cy="426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0169" b="3278"/>
          <a:stretch/>
        </p:blipFill>
        <p:spPr bwMode="auto">
          <a:xfrm>
            <a:off x="185181" y="1501140"/>
            <a:ext cx="2237980" cy="291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51761" y="1653540"/>
            <a:ext cx="3173501" cy="476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64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Example Piñatas </a:t>
            </a:r>
            <a:endParaRPr lang="en-US" dirty="0">
              <a:latin typeface="Cooper Black" panose="0208090404030B0204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34" r="16666" b="4869"/>
          <a:stretch/>
        </p:blipFill>
        <p:spPr>
          <a:xfrm>
            <a:off x="457200" y="1428749"/>
            <a:ext cx="3002977" cy="201930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42" r="939" b="25500"/>
          <a:stretch/>
        </p:blipFill>
        <p:spPr>
          <a:xfrm>
            <a:off x="3895725" y="1475353"/>
            <a:ext cx="4252913" cy="192609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2083" b="25417"/>
          <a:stretch/>
        </p:blipFill>
        <p:spPr>
          <a:xfrm>
            <a:off x="1958688" y="3839577"/>
            <a:ext cx="2472418" cy="273267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8230" r="29270" b="12421"/>
          <a:stretch/>
        </p:blipFill>
        <p:spPr>
          <a:xfrm>
            <a:off x="5286375" y="3743325"/>
            <a:ext cx="2776789" cy="2619375"/>
          </a:xfrm>
          <a:prstGeom prst="rect">
            <a:avLst/>
          </a:prstGeom>
        </p:spPr>
      </p:pic>
    </p:spTree>
    <p:extLst>
      <p:ext uri="{BB962C8B-B14F-4D97-AF65-F5344CB8AC3E}">
        <p14:creationId xmlns:p14="http://schemas.microsoft.com/office/powerpoint/2010/main" val="73826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Example Piñatas </a:t>
            </a:r>
            <a:endParaRPr lang="en-US" dirty="0">
              <a:latin typeface="Cooper Black" panose="0208090404030B0204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8229" r="12644" b="21816"/>
          <a:stretch/>
        </p:blipFill>
        <p:spPr>
          <a:xfrm>
            <a:off x="447675" y="1434192"/>
            <a:ext cx="3941636" cy="294730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812" t="8368" r="26459" b="6710"/>
          <a:stretch/>
        </p:blipFill>
        <p:spPr>
          <a:xfrm>
            <a:off x="4581526" y="2948272"/>
            <a:ext cx="4133850" cy="3562065"/>
          </a:xfrm>
          <a:prstGeom prst="rect">
            <a:avLst/>
          </a:prstGeom>
        </p:spPr>
      </p:pic>
    </p:spTree>
    <p:extLst>
      <p:ext uri="{BB962C8B-B14F-4D97-AF65-F5344CB8AC3E}">
        <p14:creationId xmlns:p14="http://schemas.microsoft.com/office/powerpoint/2010/main" val="218147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18943</TotalTime>
  <Words>274</Words>
  <Application>Microsoft Office PowerPoint</Application>
  <PresentationFormat>On-screen Show (4:3)</PresentationFormat>
  <Paragraphs>28</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Art with Ms. Gay</vt:lpstr>
      <vt:lpstr>Guidelines for Piñatas </vt:lpstr>
      <vt:lpstr>Unit Schedule</vt:lpstr>
      <vt:lpstr>Agenda for Today</vt:lpstr>
      <vt:lpstr>Example Piñatas</vt:lpstr>
      <vt:lpstr>Example Piñatas</vt:lpstr>
      <vt:lpstr>Example Piñatas </vt:lpstr>
      <vt:lpstr>Example Piñatas </vt:lpstr>
    </vt:vector>
  </TitlesOfParts>
  <Company>Clearly Presented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Gay, Kimberly</cp:lastModifiedBy>
  <cp:revision>26</cp:revision>
  <dcterms:created xsi:type="dcterms:W3CDTF">2009-11-03T13:35:13Z</dcterms:created>
  <dcterms:modified xsi:type="dcterms:W3CDTF">2016-04-29T22:31:29Z</dcterms:modified>
</cp:coreProperties>
</file>