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1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5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9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2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4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6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5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C69D-8ACE-4C82-83A6-19835CC8E23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6A92F-4D69-4CDD-A361-96847BBB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4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Linocut Printmaking Safety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with </a:t>
            </a:r>
            <a:r>
              <a:rPr lang="en-US" dirty="0"/>
              <a:t>M</a:t>
            </a:r>
            <a:r>
              <a:rPr lang="en-US" dirty="0" smtClean="0"/>
              <a:t>s. Gay</a:t>
            </a:r>
          </a:p>
          <a:p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3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with Sharp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blade</a:t>
            </a:r>
            <a:r>
              <a:rPr lang="en-US" dirty="0" smtClean="0"/>
              <a:t> should always be pointed </a:t>
            </a:r>
            <a:r>
              <a:rPr lang="en-US" b="1" dirty="0" smtClean="0"/>
              <a:t>away from </a:t>
            </a:r>
            <a:r>
              <a:rPr lang="en-US" dirty="0" smtClean="0"/>
              <a:t>your body and opposite hand. </a:t>
            </a:r>
          </a:p>
          <a:p>
            <a:r>
              <a:rPr lang="en-US" dirty="0" smtClean="0"/>
              <a:t>Push the blade </a:t>
            </a:r>
            <a:r>
              <a:rPr lang="en-US" b="1" dirty="0" smtClean="0"/>
              <a:t>forward</a:t>
            </a:r>
            <a:r>
              <a:rPr lang="en-US" dirty="0" smtClean="0"/>
              <a:t>, </a:t>
            </a:r>
            <a:r>
              <a:rPr lang="en-US" b="1" dirty="0" smtClean="0"/>
              <a:t>not down </a:t>
            </a:r>
            <a:r>
              <a:rPr lang="en-US" dirty="0" smtClean="0"/>
              <a:t>(this will create holes in your linoleum).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handle</a:t>
            </a:r>
            <a:r>
              <a:rPr lang="en-US" dirty="0" smtClean="0"/>
              <a:t> does not require a lot of pressure to remove the linoleum.</a:t>
            </a:r>
          </a:p>
          <a:p>
            <a:r>
              <a:rPr lang="en-US" dirty="0" smtClean="0"/>
              <a:t>To make circular cuts, </a:t>
            </a:r>
            <a:r>
              <a:rPr lang="en-US" b="1" dirty="0" smtClean="0"/>
              <a:t>rotate the linoleum </a:t>
            </a:r>
            <a:r>
              <a:rPr lang="en-US" dirty="0" smtClean="0"/>
              <a:t>around the tool—DO NOT try to force your hand to follow the shape.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lino</a:t>
            </a:r>
            <a:r>
              <a:rPr lang="en-US" dirty="0" smtClean="0"/>
              <a:t> tools are NOT to be used for any other purpose than to carve into your linoleum. </a:t>
            </a:r>
          </a:p>
          <a:p>
            <a:pPr lvl="1"/>
            <a:r>
              <a:rPr lang="en-US" dirty="0" smtClean="0"/>
              <a:t>Any abuse of the carving tools will result in losing privileges to use the tools, and a zero grade for the project. Depending on the circumstances, you may be removed from class for the entirety of the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1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Clean up your rubber scraps after you’re done cutting for the day. Everyone will be responsible for keeping the room clean during this unit.</a:t>
            </a:r>
          </a:p>
          <a:p>
            <a:r>
              <a:rPr lang="en-US" dirty="0" smtClean="0"/>
              <a:t>If something breaks (blade, handle, etc.) notify Ms. Gay.</a:t>
            </a:r>
          </a:p>
          <a:p>
            <a:r>
              <a:rPr lang="en-US" dirty="0" smtClean="0"/>
              <a:t>You are not allowed to keep </a:t>
            </a:r>
            <a:r>
              <a:rPr lang="en-US" dirty="0" err="1" smtClean="0"/>
              <a:t>linocutting</a:t>
            </a:r>
            <a:r>
              <a:rPr lang="en-US" dirty="0" smtClean="0"/>
              <a:t> tools in your cubbies or with you—they must be returned to the supply table at the end of the period. </a:t>
            </a:r>
          </a:p>
          <a:p>
            <a:r>
              <a:rPr lang="en-US" dirty="0" smtClean="0"/>
              <a:t>DO NOT RUN, THROW, OR USE THE LINO TOOLS UNSAFELY. When carrying the tools, always point the blade down.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7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that tool!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0"/>
          <a:stretch/>
        </p:blipFill>
        <p:spPr>
          <a:xfrm>
            <a:off x="838200" y="2133600"/>
            <a:ext cx="3673122" cy="3200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824" y="3568987"/>
            <a:ext cx="3896496" cy="2717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1769955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Lino</a:t>
            </a:r>
            <a:r>
              <a:rPr lang="en-US" sz="2800" dirty="0" smtClean="0"/>
              <a:t> Cutter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12672" y="3200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Brayer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336987">
            <a:off x="188315" y="2500336"/>
            <a:ext cx="91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86519" y="4737243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9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247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Linocut Printmaking Safety Lecture</vt:lpstr>
      <vt:lpstr>Safety with Sharp Tools</vt:lpstr>
      <vt:lpstr>Common Sense Expectations</vt:lpstr>
      <vt:lpstr>Name that tool!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Linocut Printmaking Safety Lecture</dc:title>
  <dc:creator>Gay, Kimberly</dc:creator>
  <cp:lastModifiedBy>Gay, Kimberly</cp:lastModifiedBy>
  <cp:revision>4</cp:revision>
  <dcterms:created xsi:type="dcterms:W3CDTF">2016-03-01T22:38:34Z</dcterms:created>
  <dcterms:modified xsi:type="dcterms:W3CDTF">2017-02-10T19:21:30Z</dcterms:modified>
</cp:coreProperties>
</file>