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8" r:id="rId3"/>
    <p:sldId id="259" r:id="rId4"/>
    <p:sldId id="265" r:id="rId5"/>
    <p:sldId id="266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1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3B172-2977-4F6D-9AA1-8B701D36E6B3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5B32D-3522-427C-A5A2-01546E778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23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5A3B-90FF-41F7-92D3-90CEF79D59B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5C0A-AEB7-4EE9-82E6-0F0BC826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1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5A3B-90FF-41F7-92D3-90CEF79D59B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5C0A-AEB7-4EE9-82E6-0F0BC826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1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5A3B-90FF-41F7-92D3-90CEF79D59B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5C0A-AEB7-4EE9-82E6-0F0BC826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2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5A3B-90FF-41F7-92D3-90CEF79D59B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5C0A-AEB7-4EE9-82E6-0F0BC826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5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5A3B-90FF-41F7-92D3-90CEF79D59B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5C0A-AEB7-4EE9-82E6-0F0BC826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5A3B-90FF-41F7-92D3-90CEF79D59B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5C0A-AEB7-4EE9-82E6-0F0BC826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02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5A3B-90FF-41F7-92D3-90CEF79D59B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5C0A-AEB7-4EE9-82E6-0F0BC826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8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5A3B-90FF-41F7-92D3-90CEF79D59B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5C0A-AEB7-4EE9-82E6-0F0BC826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8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5A3B-90FF-41F7-92D3-90CEF79D59B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5C0A-AEB7-4EE9-82E6-0F0BC826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5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5A3B-90FF-41F7-92D3-90CEF79D59B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5C0A-AEB7-4EE9-82E6-0F0BC826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4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5A3B-90FF-41F7-92D3-90CEF79D59B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5C0A-AEB7-4EE9-82E6-0F0BC826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5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F5A3B-90FF-41F7-92D3-90CEF79D59B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65C0A-AEB7-4EE9-82E6-0F0BC826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49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Genius Hour: Spring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Beginning Art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Ms. Gay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61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Media Project Examples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200"/>
            <a:ext cx="3781693" cy="452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447800"/>
            <a:ext cx="3048000" cy="480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25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Media Art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On a canvas panel, you will design an image based on a </a:t>
            </a:r>
            <a:r>
              <a:rPr lang="en-US" b="1" dirty="0" smtClean="0"/>
              <a:t>single word or name</a:t>
            </a:r>
            <a:r>
              <a:rPr lang="en-US" dirty="0" smtClean="0"/>
              <a:t>. For example, “love,” “peace,” or use your own name, a name of a friend, family member, dog, etc.</a:t>
            </a:r>
          </a:p>
          <a:p>
            <a:r>
              <a:rPr lang="en-US" dirty="0" smtClean="0"/>
              <a:t>This is a </a:t>
            </a:r>
            <a:r>
              <a:rPr lang="en-US" b="1" dirty="0" smtClean="0"/>
              <a:t>mixed media </a:t>
            </a:r>
            <a:r>
              <a:rPr lang="en-US" dirty="0" smtClean="0"/>
              <a:t>project, which means you will be incorporating several different art styles and media into the finished product. </a:t>
            </a:r>
          </a:p>
          <a:p>
            <a:r>
              <a:rPr lang="en-US" dirty="0" smtClean="0"/>
              <a:t>Each Friday you will be expected to work on this project by adding another </a:t>
            </a:r>
            <a:r>
              <a:rPr lang="en-US" dirty="0" smtClean="0"/>
              <a:t>“component.”</a:t>
            </a:r>
            <a:endParaRPr lang="en-US" dirty="0" smtClean="0"/>
          </a:p>
          <a:p>
            <a:r>
              <a:rPr lang="en-US" dirty="0" smtClean="0"/>
              <a:t>There are </a:t>
            </a:r>
            <a:r>
              <a:rPr lang="en-US" b="1" u="sng" dirty="0" smtClean="0"/>
              <a:t>ten</a:t>
            </a:r>
            <a:r>
              <a:rPr lang="en-US" dirty="0" smtClean="0"/>
              <a:t> components that you must include. I will provide you with a checklist and timeline of working through project.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00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This project requires including each of the following components in relation to your chosen word in order to receive full points:</a:t>
            </a:r>
          </a:p>
          <a:p>
            <a:pPr lvl="1"/>
            <a:r>
              <a:rPr lang="en-US" dirty="0" smtClean="0"/>
              <a:t>Newspaper</a:t>
            </a:r>
          </a:p>
          <a:p>
            <a:pPr lvl="1"/>
            <a:r>
              <a:rPr lang="en-US" dirty="0" smtClean="0"/>
              <a:t>A background</a:t>
            </a:r>
          </a:p>
          <a:p>
            <a:pPr lvl="1"/>
            <a:r>
              <a:rPr lang="en-US" dirty="0" smtClean="0"/>
              <a:t>Text (separate from the newspaper)</a:t>
            </a:r>
          </a:p>
          <a:p>
            <a:pPr lvl="1"/>
            <a:r>
              <a:rPr lang="en-US" dirty="0" smtClean="0"/>
              <a:t>A portrait </a:t>
            </a:r>
            <a:r>
              <a:rPr lang="en-US" dirty="0" smtClean="0"/>
              <a:t>(</a:t>
            </a:r>
            <a:r>
              <a:rPr lang="en-US" b="1" u="sng" dirty="0" smtClean="0"/>
              <a:t>open media</a:t>
            </a:r>
            <a:r>
              <a:rPr lang="en-US" dirty="0" smtClean="0"/>
              <a:t>—can </a:t>
            </a:r>
            <a:r>
              <a:rPr lang="en-US" dirty="0" smtClean="0"/>
              <a:t>be </a:t>
            </a:r>
            <a:r>
              <a:rPr lang="en-US" dirty="0" smtClean="0"/>
              <a:t>drawn, painted, a photograph, printed, cut from a magazine, etc.)</a:t>
            </a:r>
            <a:endParaRPr lang="en-US" dirty="0" smtClean="0"/>
          </a:p>
          <a:p>
            <a:pPr lvl="1"/>
            <a:r>
              <a:rPr lang="en-US" dirty="0" smtClean="0"/>
              <a:t>An object (same, any media)</a:t>
            </a:r>
          </a:p>
          <a:p>
            <a:pPr lvl="1"/>
            <a:r>
              <a:rPr lang="en-US" dirty="0" smtClean="0"/>
              <a:t>A drawn component</a:t>
            </a:r>
          </a:p>
          <a:p>
            <a:pPr lvl="1"/>
            <a:r>
              <a:rPr lang="en-US" dirty="0" smtClean="0"/>
              <a:t>A painted component, done in acrylic paint</a:t>
            </a:r>
          </a:p>
          <a:p>
            <a:pPr lvl="1"/>
            <a:r>
              <a:rPr lang="en-US" dirty="0" smtClean="0"/>
              <a:t>Free choice—any media (can add things in, like decoupage—think flowers, glitter, feathers, beads, etc.)</a:t>
            </a:r>
          </a:p>
          <a:p>
            <a:pPr lvl="1"/>
            <a:r>
              <a:rPr lang="en-US" dirty="0" smtClean="0"/>
              <a:t>A photograph that you took (must be taken during our quarter, not one from the past)</a:t>
            </a:r>
          </a:p>
          <a:p>
            <a:pPr lvl="1"/>
            <a:r>
              <a:rPr lang="en-US" dirty="0" smtClean="0"/>
              <a:t>An art history reference (use a style, image, etc.)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393700" lvl="1">
              <a:buFont typeface="Arial" panose="020B0604020202020204" pitchFamily="34" charset="0"/>
              <a:buChar char="•"/>
            </a:pPr>
            <a:r>
              <a:rPr lang="en-US" dirty="0" smtClean="0"/>
              <a:t>Some of these have overlap. For example, a background means covering the whole canvas panel, but this could include using the newspaper as part of the background.</a:t>
            </a:r>
          </a:p>
          <a:p>
            <a:pPr marL="393700" lvl="1">
              <a:buFont typeface="Arial" panose="020B0604020202020204" pitchFamily="34" charset="0"/>
              <a:buChar char="•"/>
            </a:pPr>
            <a:r>
              <a:rPr lang="en-US" dirty="0" smtClean="0"/>
              <a:t>You will be provided with a </a:t>
            </a:r>
            <a:r>
              <a:rPr lang="en-US" b="1" u="sng" dirty="0" smtClean="0"/>
              <a:t>Component Checklist</a:t>
            </a:r>
            <a:r>
              <a:rPr lang="en-US" dirty="0" smtClean="0"/>
              <a:t>. You are expected to keep this form throughout the quarter, have it available for graded progress checks, and then submit it as part of your final project in March.</a:t>
            </a:r>
          </a:p>
        </p:txBody>
      </p:sp>
    </p:spTree>
    <p:extLst>
      <p:ext uri="{BB962C8B-B14F-4D97-AF65-F5344CB8AC3E}">
        <p14:creationId xmlns:p14="http://schemas.microsoft.com/office/powerpoint/2010/main" val="256115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Checklist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 t="3417"/>
          <a:stretch/>
        </p:blipFill>
        <p:spPr bwMode="auto">
          <a:xfrm>
            <a:off x="565757" y="1326788"/>
            <a:ext cx="8012486" cy="4967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216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Genius Hour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First Genius Hour graded assignment: complete the </a:t>
            </a:r>
            <a:r>
              <a:rPr lang="en-US" b="1" u="sng" dirty="0" smtClean="0"/>
              <a:t>Proposal form </a:t>
            </a:r>
            <a:r>
              <a:rPr lang="en-US" dirty="0" smtClean="0"/>
              <a:t>(will be provided)</a:t>
            </a:r>
          </a:p>
          <a:p>
            <a:r>
              <a:rPr lang="en-US" dirty="0" smtClean="0"/>
              <a:t>Proposal form only asks about your chosen word, what each component will look like, and a rough sketch. (It’s very easy to fill out!)</a:t>
            </a:r>
          </a:p>
          <a:p>
            <a:r>
              <a:rPr lang="en-US" b="1" dirty="0" smtClean="0"/>
              <a:t>Due by the end of the period on Friday, January 20</a:t>
            </a:r>
            <a:r>
              <a:rPr lang="en-US" b="1" baseline="30000" dirty="0" smtClean="0"/>
              <a:t>th</a:t>
            </a:r>
            <a:r>
              <a:rPr lang="en-US" b="1" dirty="0" smtClean="0"/>
              <a:t>, 2017</a:t>
            </a:r>
          </a:p>
          <a:p>
            <a:r>
              <a:rPr lang="en-US" b="1" dirty="0" smtClean="0"/>
              <a:t>Must have the proposal form submitted in order to receive your supplies to begin on your project!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712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Genius Hour Project Timeline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457360"/>
              </p:ext>
            </p:extLst>
          </p:nvPr>
        </p:nvGraphicFramePr>
        <p:xfrm>
          <a:off x="457200" y="16002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5410200"/>
              </a:tblGrid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Friday, January 13</a:t>
                      </a:r>
                      <a:r>
                        <a:rPr lang="en-US" b="1" baseline="30000" dirty="0" smtClean="0"/>
                        <a:t>th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Genius Hour Project intro; start on project proposal form</a:t>
                      </a:r>
                      <a:endParaRPr lang="en-US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Friday, January 20</a:t>
                      </a:r>
                      <a:r>
                        <a:rPr lang="en-US" b="1" baseline="30000" dirty="0" smtClean="0"/>
                        <a:t>th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Project</a:t>
                      </a:r>
                      <a:r>
                        <a:rPr lang="en-US" baseline="0" dirty="0" smtClean="0"/>
                        <a:t> Proposal Form due at the beginning of class; distribute canvas panels, paint trays and lids</a:t>
                      </a:r>
                      <a:endParaRPr lang="en-US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Friday,</a:t>
                      </a:r>
                      <a:r>
                        <a:rPr lang="en-US" b="1" baseline="0" dirty="0" smtClean="0"/>
                        <a:t> January 27</a:t>
                      </a:r>
                      <a:r>
                        <a:rPr lang="en-US" b="1" baseline="30000" dirty="0" smtClean="0"/>
                        <a:t>th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Begin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layer of project</a:t>
                      </a:r>
                      <a:r>
                        <a:rPr lang="en-US" baseline="0" dirty="0" smtClean="0"/>
                        <a:t> (background); goal should be to get </a:t>
                      </a:r>
                      <a:r>
                        <a:rPr lang="en-US" b="1" baseline="0" dirty="0" smtClean="0"/>
                        <a:t>at least 2 components done each Friday</a:t>
                      </a:r>
                      <a:endParaRPr lang="en-US" b="1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Fridays,</a:t>
                      </a:r>
                      <a:r>
                        <a:rPr lang="en-US" b="1" baseline="0" dirty="0" smtClean="0"/>
                        <a:t> February 3</a:t>
                      </a:r>
                      <a:r>
                        <a:rPr lang="en-US" b="1" baseline="30000" dirty="0" smtClean="0"/>
                        <a:t>rd</a:t>
                      </a:r>
                      <a:r>
                        <a:rPr lang="en-US" b="1" baseline="0" dirty="0" smtClean="0"/>
                        <a:t> &amp; 10</a:t>
                      </a:r>
                      <a:r>
                        <a:rPr lang="en-US" b="1" baseline="30000" dirty="0" smtClean="0"/>
                        <a:t>th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Add more components (use your checklist/proposal)</a:t>
                      </a:r>
                      <a:endParaRPr lang="en-US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Friday, February 17</a:t>
                      </a:r>
                      <a:r>
                        <a:rPr lang="en-US" b="1" baseline="30000" dirty="0" smtClean="0"/>
                        <a:t>th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Mid-project evaluations—must</a:t>
                      </a:r>
                      <a:r>
                        <a:rPr lang="en-US" b="1" baseline="0" dirty="0" smtClean="0"/>
                        <a:t> have at least 5 components done by this date</a:t>
                      </a:r>
                      <a:endParaRPr lang="en-US" b="1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Friday,</a:t>
                      </a:r>
                      <a:r>
                        <a:rPr lang="en-US" b="1" baseline="0" dirty="0" smtClean="0"/>
                        <a:t> March 3</a:t>
                      </a:r>
                      <a:r>
                        <a:rPr lang="en-US" b="1" baseline="30000" dirty="0" smtClean="0"/>
                        <a:t>rd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Final</a:t>
                      </a:r>
                      <a:r>
                        <a:rPr lang="en-US" baseline="0" dirty="0" smtClean="0"/>
                        <a:t> components of project</a:t>
                      </a:r>
                      <a:endParaRPr lang="en-US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Week of March 6</a:t>
                      </a:r>
                      <a:r>
                        <a:rPr lang="en-US" b="1" baseline="30000" dirty="0" smtClean="0"/>
                        <a:t>th</a:t>
                      </a:r>
                      <a:r>
                        <a:rPr lang="en-US" b="1" dirty="0" smtClean="0"/>
                        <a:t>-10</a:t>
                      </a:r>
                      <a:r>
                        <a:rPr lang="en-US" b="1" baseline="30000" dirty="0" smtClean="0"/>
                        <a:t>th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Genius Hour Final Project Presentations (all</a:t>
                      </a:r>
                      <a:r>
                        <a:rPr lang="en-US" b="1" baseline="0" dirty="0" smtClean="0"/>
                        <a:t> week)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86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Media Project Examples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95400"/>
            <a:ext cx="3352800" cy="497237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295400"/>
            <a:ext cx="3921194" cy="487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98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Media Project Examples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524000"/>
            <a:ext cx="3505200" cy="4673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524000"/>
            <a:ext cx="35814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60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Media Project Examples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4000"/>
            <a:ext cx="3581400" cy="4775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24000"/>
            <a:ext cx="3939098" cy="4630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48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3171</TotalTime>
  <Words>534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Genius Hour: Spring 2017</vt:lpstr>
      <vt:lpstr>Mixed Media Art Project</vt:lpstr>
      <vt:lpstr>Components</vt:lpstr>
      <vt:lpstr>Component Checklist</vt:lpstr>
      <vt:lpstr>Genius Hour Proposal</vt:lpstr>
      <vt:lpstr>Genius Hour Project Timeline</vt:lpstr>
      <vt:lpstr>Mixed Media Project Examples</vt:lpstr>
      <vt:lpstr>Mixed Media Project Examples</vt:lpstr>
      <vt:lpstr>Mixed Media Project Examples</vt:lpstr>
      <vt:lpstr>Mixed Media Project Examples</vt:lpstr>
    </vt:vector>
  </TitlesOfParts>
  <Company>Tucson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Genius Hour: Spring 2016</dc:title>
  <dc:creator>Gay, Kimberly</dc:creator>
  <cp:lastModifiedBy>Gay, Kimberly</cp:lastModifiedBy>
  <cp:revision>20</cp:revision>
  <cp:lastPrinted>2017-01-13T16:20:07Z</cp:lastPrinted>
  <dcterms:created xsi:type="dcterms:W3CDTF">2016-12-06T18:30:22Z</dcterms:created>
  <dcterms:modified xsi:type="dcterms:W3CDTF">2017-01-13T16:36:33Z</dcterms:modified>
</cp:coreProperties>
</file>