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73" r:id="rId11"/>
    <p:sldId id="264" r:id="rId12"/>
    <p:sldId id="274" r:id="rId13"/>
    <p:sldId id="265" r:id="rId14"/>
    <p:sldId id="275" r:id="rId15"/>
    <p:sldId id="266" r:id="rId16"/>
    <p:sldId id="276" r:id="rId17"/>
    <p:sldId id="267" r:id="rId18"/>
    <p:sldId id="277" r:id="rId19"/>
    <p:sldId id="268" r:id="rId20"/>
    <p:sldId id="278" r:id="rId21"/>
    <p:sldId id="270" r:id="rId22"/>
    <p:sldId id="279" r:id="rId23"/>
    <p:sldId id="271" r:id="rId24"/>
    <p:sldId id="280" r:id="rId25"/>
    <p:sldId id="269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37ADE-F229-43BE-AC8C-FFD35C0A7D90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F4A8-2A6C-4344-B269-83712C5F688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Yup! Lmao!!: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228600"/>
            <a:ext cx="7239000" cy="6395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6600" dirty="0" smtClean="0"/>
              <a:t>Answer: the hour used each Friday for students to work on self-designed art projects throughout the semester. </a:t>
            </a:r>
            <a:endParaRPr lang="en-US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How much is deducted from your grade when an assignment is turned in late? </a:t>
            </a:r>
            <a:endParaRPr lang="en-US" sz="6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Answer: 10% for each day it is late</a:t>
            </a:r>
            <a:endParaRPr lang="en-US" sz="6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What is the policy on eating in the classroom? </a:t>
            </a:r>
            <a:endParaRPr lang="en-US" sz="8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600" dirty="0" smtClean="0"/>
              <a:t>Answer: NO EATING. If you’re starving, go out in the hall and eat quickly and then rejoin the class. </a:t>
            </a:r>
            <a:endParaRPr lang="en-US" sz="6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dirty="0" smtClean="0"/>
              <a:t>How can you earn extra credit? </a:t>
            </a:r>
            <a:endParaRPr lang="en-US" sz="9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6600" dirty="0" smtClean="0"/>
              <a:t>Answer: creating one-page artworks in your sketchbook</a:t>
            </a:r>
          </a:p>
          <a:p>
            <a:pPr algn="ctr">
              <a:buNone/>
            </a:pPr>
            <a:r>
              <a:rPr lang="en-US" sz="6600" dirty="0" smtClean="0"/>
              <a:t>(Other acceptable answers: answering these trivia questions; cleaning) </a:t>
            </a:r>
            <a:endParaRPr lang="en-US" sz="6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What will happen if art supplies are being misused? </a:t>
            </a:r>
            <a:endParaRPr lang="en-US" sz="8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Answer: they will be locked away so no one can use them </a:t>
            </a:r>
            <a:endParaRPr lang="en-US" sz="6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dirty="0" smtClean="0"/>
              <a:t>What is the </a:t>
            </a:r>
            <a:r>
              <a:rPr lang="en-US" sz="5400" u="sng" dirty="0" smtClean="0"/>
              <a:t>first</a:t>
            </a:r>
            <a:r>
              <a:rPr lang="en-US" sz="5400" dirty="0" smtClean="0"/>
              <a:t> consequence for an individual student who is not following our classroom expectations? 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7772400" cy="2362200"/>
          </a:xfrm>
        </p:spPr>
        <p:txBody>
          <a:bodyPr>
            <a:normAutofit fontScale="90000"/>
          </a:bodyPr>
          <a:lstStyle/>
          <a:p>
            <a:pPr algn="r"/>
            <a:r>
              <a:rPr lang="en-US" sz="6000" cap="none" dirty="0" smtClean="0"/>
              <a:t>Welcome back!</a:t>
            </a:r>
            <a:br>
              <a:rPr lang="en-US" sz="6000" cap="none" dirty="0" smtClean="0"/>
            </a:br>
            <a:r>
              <a:rPr lang="en-US" sz="4800" cap="none" dirty="0" smtClean="0"/>
              <a:t>…notice anything different about the room?</a:t>
            </a:r>
            <a:endParaRPr lang="en-US" sz="4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29200"/>
            <a:ext cx="7772400" cy="150018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Art with Ms. Gay, room 300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Monday, October 19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, 2015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Answer: verbal warning from the teacher </a:t>
            </a:r>
            <a:endParaRPr lang="en-US" sz="6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Briefly describe the clean up procedure for when we are using paint. </a:t>
            </a:r>
            <a:endParaRPr lang="en-US" sz="7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6600" dirty="0" smtClean="0"/>
              <a:t>Answer: dump out water in the sink; clean brush in the sink; clean out paint palette; return all items to their original places.</a:t>
            </a:r>
            <a:endParaRPr lang="en-US" sz="6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What is the link for our class website?</a:t>
            </a:r>
            <a:endParaRPr lang="en-US" sz="8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221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Answer: artatsahuaro.weebly.com</a:t>
            </a:r>
            <a:endParaRPr lang="en-US" sz="6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What is TRUST? </a:t>
            </a:r>
          </a:p>
          <a:p>
            <a:pPr algn="ctr">
              <a:buNone/>
            </a:pPr>
            <a:r>
              <a:rPr lang="en-US" sz="5400" dirty="0" smtClean="0"/>
              <a:t>(I will award 5 additional points if you can tell me what each letter stands for in the acronym) </a:t>
            </a:r>
            <a:endParaRPr lang="en-US" sz="5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3810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/>
              <a:t>Answer: TRUST is the school-wide PBIS expectations for </a:t>
            </a:r>
            <a:r>
              <a:rPr lang="en-US" sz="4800" dirty="0" err="1" smtClean="0"/>
              <a:t>Sahuaro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pic>
        <p:nvPicPr>
          <p:cNvPr id="4" name="Picture 3" descr="Sahuaro School Expectations.jpg"/>
          <p:cNvPicPr>
            <a:picLocks noChangeAspect="1"/>
          </p:cNvPicPr>
          <p:nvPr/>
        </p:nvPicPr>
        <p:blipFill>
          <a:blip r:embed="rId2" cstate="print"/>
          <a:srcRect l="4988" b="3333"/>
          <a:stretch>
            <a:fillRect/>
          </a:stretch>
        </p:blipFill>
        <p:spPr>
          <a:xfrm>
            <a:off x="3810000" y="304800"/>
            <a:ext cx="5091558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Due Thursday, October 22</a:t>
            </a:r>
            <a:r>
              <a:rPr lang="en-US" baseline="30000" dirty="0" smtClean="0"/>
              <a:t>nd</a:t>
            </a:r>
            <a:r>
              <a:rPr lang="en-US" dirty="0" smtClean="0"/>
              <a:t>: sketchbook assignment and project</a:t>
            </a:r>
          </a:p>
          <a:p>
            <a:pPr marL="742950" lvl="2" indent="-342900"/>
            <a:r>
              <a:rPr lang="en-US" dirty="0" smtClean="0"/>
              <a:t>Sketchbook assignment #7: create a </a:t>
            </a:r>
            <a:r>
              <a:rPr lang="en-US" b="1" u="sng" dirty="0" smtClean="0"/>
              <a:t>contour</a:t>
            </a:r>
            <a:r>
              <a:rPr lang="en-US" dirty="0" smtClean="0"/>
              <a:t> drawing—any subject matter. Must fill the whole page. Can use hatching/cross-hatching to shade, but otherwise no other methods may be used.</a:t>
            </a:r>
          </a:p>
          <a:p>
            <a:pPr marL="742950" lvl="2" indent="-342900"/>
            <a:r>
              <a:rPr lang="en-US" dirty="0" smtClean="0"/>
              <a:t>Project: cartoon drawing using the general shapes method. Will be reviewed using the fancy smart board in class. Check website for details.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Genius Hour on Friday, October 23</a:t>
            </a:r>
            <a:r>
              <a:rPr lang="en-US" baseline="30000" dirty="0" smtClean="0"/>
              <a:t>rd</a:t>
            </a:r>
            <a:r>
              <a:rPr lang="en-US" dirty="0" smtClean="0"/>
              <a:t>: must have rough sketches of your project ideas ready to present (if you have not shown me already—some students have ALREADY FINISHED THEIR PROJECTS!). </a:t>
            </a:r>
            <a:r>
              <a:rPr lang="en-US" b="1" dirty="0" smtClean="0"/>
              <a:t>This is a graded check.</a:t>
            </a:r>
          </a:p>
          <a:p>
            <a:r>
              <a:rPr lang="en-US" dirty="0" smtClean="0"/>
              <a:t>WHAT YOU NEED TO HAVE READY FOR TOMORROW: a cartoon reference image. You can use your phone, print one from the library, bring in a comic book…if you don’t have something, you will have to use one of my reference cartoons.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 for Monday, October 19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Classroom expectations trivia</a:t>
            </a:r>
          </a:p>
          <a:p>
            <a:r>
              <a:rPr lang="en-US" sz="4000" dirty="0" smtClean="0"/>
              <a:t>Back to basics: reviewing the </a:t>
            </a:r>
            <a:r>
              <a:rPr lang="en-US" sz="4000" b="1" u="sng" dirty="0" smtClean="0"/>
              <a:t>general shapes method</a:t>
            </a:r>
          </a:p>
          <a:p>
            <a:endParaRPr lang="en-US" sz="4000" b="1" u="sng" dirty="0"/>
          </a:p>
          <a:p>
            <a:pPr algn="ctr">
              <a:buNone/>
            </a:pPr>
            <a:r>
              <a:rPr lang="en-US" sz="4000" dirty="0" smtClean="0"/>
              <a:t>Remember that thing called a sketchbook? You’re going to need it today.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 the trivia…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made a couple of adjustments for the new quarter:</a:t>
            </a:r>
          </a:p>
          <a:p>
            <a:pPr lvl="1"/>
            <a:r>
              <a:rPr lang="en-US" dirty="0" smtClean="0"/>
              <a:t>Point Bank: everyone will start out the quarter with 25 EXTRA CREDIT POINTS. This can give you an extra boost at the end of the semester when “burn out” hits. </a:t>
            </a:r>
          </a:p>
          <a:p>
            <a:pPr lvl="2"/>
            <a:r>
              <a:rPr lang="en-US" dirty="0" smtClean="0"/>
              <a:t>HOWEVER, every time you don’t follow one of our classroom expectations I will deduct points from your point bank.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Point deductions:</a:t>
            </a:r>
          </a:p>
          <a:p>
            <a:pPr lvl="1"/>
            <a:r>
              <a:rPr lang="en-US" dirty="0" smtClean="0"/>
              <a:t>Cleaning up and standing by the door before it’s time to actually clean up: 2 points for the first offense; doubles every time it happens after that (ex: 4 points the second time, 8 points the third time…)</a:t>
            </a:r>
          </a:p>
          <a:p>
            <a:pPr lvl="1"/>
            <a:r>
              <a:rPr lang="en-US" dirty="0" smtClean="0"/>
              <a:t>EATING IN CLASS: 5 points first offense, in addition to the standard consequences (including phone call home)</a:t>
            </a:r>
          </a:p>
          <a:p>
            <a:pPr lvl="1"/>
            <a:r>
              <a:rPr lang="en-US" dirty="0" smtClean="0"/>
              <a:t>Not cleaning up after yourself (we always know): 10 points</a:t>
            </a:r>
          </a:p>
          <a:p>
            <a:pPr lvl="1"/>
            <a:r>
              <a:rPr lang="en-US" dirty="0" smtClean="0"/>
              <a:t>Whole class: points will be deducted if there is a sub and your class gets a “bad note.” </a:t>
            </a:r>
          </a:p>
          <a:p>
            <a:pPr lvl="1"/>
            <a:r>
              <a:rPr lang="en-US" dirty="0" smtClean="0"/>
              <a:t>As things come up, we will discuss them as a group and decide an appropriate point deduction OR earned points back into the bank.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Alright, let’s start the trivia!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(An opportunity to earn EXTRA POINTS for your point bank)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With some exceptions, which day of the week is the unit project and sketchbook assignment due? </a:t>
            </a:r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Answer: on Thursdays </a:t>
            </a:r>
            <a:endParaRPr lang="en-US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What is </a:t>
            </a:r>
            <a:r>
              <a:rPr lang="en-US" sz="9600" u="sng" dirty="0" smtClean="0"/>
              <a:t>Genius Hour?</a:t>
            </a:r>
            <a:endParaRPr lang="en-US" sz="96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698</Words>
  <Application>Microsoft Office PowerPoint</Application>
  <PresentationFormat>On-screen Show (4:3)</PresentationFormat>
  <Paragraphs>49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Welcome back! …notice anything different about the room?</vt:lpstr>
      <vt:lpstr>Agenda for Monday, October 19th, 2015</vt:lpstr>
      <vt:lpstr>Before we start the trivia…</vt:lpstr>
      <vt:lpstr>Point Bank</vt:lpstr>
      <vt:lpstr>Alright, let’s start the trivia!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This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</dc:creator>
  <cp:lastModifiedBy>Kim</cp:lastModifiedBy>
  <cp:revision>7</cp:revision>
  <dcterms:created xsi:type="dcterms:W3CDTF">2015-10-19T07:00:29Z</dcterms:created>
  <dcterms:modified xsi:type="dcterms:W3CDTF">2015-10-19T08:11:10Z</dcterms:modified>
</cp:coreProperties>
</file>