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8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5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2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5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0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3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2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9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8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3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BFB28-63F1-49A5-B4B8-AC77633869A8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175C-2EF0-455A-AA34-3A1A8AE24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03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Charcoal Drawing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with Ms. Gay</a:t>
            </a:r>
          </a:p>
          <a:p>
            <a:r>
              <a:rPr lang="en-US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Charcoal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600200"/>
            <a:ext cx="6934200" cy="461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cap="none" dirty="0" smtClean="0"/>
              <a:t>Unit 7 Project: Origami Charcoal Drawings</a:t>
            </a:r>
            <a:endParaRPr lang="en-US" sz="3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For this project you will create a </a:t>
            </a:r>
            <a:r>
              <a:rPr lang="en-US" sz="3600" u="sng" dirty="0" smtClean="0"/>
              <a:t>series of three charcoal drawings </a:t>
            </a:r>
            <a:r>
              <a:rPr lang="en-US" sz="3600" dirty="0" smtClean="0"/>
              <a:t>based on an </a:t>
            </a:r>
            <a:r>
              <a:rPr lang="en-US" sz="3600" u="sng" dirty="0" smtClean="0"/>
              <a:t>origami sculpture </a:t>
            </a:r>
            <a:r>
              <a:rPr lang="en-US" sz="3600" dirty="0" smtClean="0"/>
              <a:t>that you create.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I will provide some simple origami tutorials that you can use for this project, or you can find your own (look online, use a book, etc.).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In planning for this project, observe your origami sculpture from different angles to find the best composition for each of your drawings. </a:t>
            </a:r>
            <a:r>
              <a:rPr lang="en-US" sz="3600" b="1" u="sng" dirty="0" smtClean="0"/>
              <a:t>Draw a rough sketch of all 3 compositions in your sketchbook</a:t>
            </a:r>
            <a:r>
              <a:rPr lang="en-US" sz="3600" dirty="0" smtClean="0"/>
              <a:t> and show me for approval. This is how you will get your final paper</a:t>
            </a:r>
            <a:r>
              <a:rPr lang="en-US" sz="36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All </a:t>
            </a:r>
            <a:r>
              <a:rPr lang="en-US" sz="3600" dirty="0" smtClean="0"/>
              <a:t>three drawings will need to be done on provided square paper and mounted on a larger paper to be considered complete.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600" dirty="0" smtClean="0"/>
              <a:t>For the three drawings you will need to create one of each: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600" dirty="0" smtClean="0"/>
              <a:t>One regular charcoal drawn on white paper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600" dirty="0" smtClean="0"/>
              <a:t>One regular charcoal drawn on brown butcher paper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600" dirty="0" smtClean="0"/>
              <a:t>One white charcoal drawn on black </a:t>
            </a:r>
            <a:r>
              <a:rPr lang="en-US" sz="3600" dirty="0" smtClean="0"/>
              <a:t>paper</a:t>
            </a:r>
          </a:p>
          <a:p>
            <a:pPr marL="1371600" lvl="3" indent="0">
              <a:buNone/>
            </a:pPr>
            <a:endParaRPr lang="en-US" sz="2900" dirty="0" smtClean="0"/>
          </a:p>
          <a:p>
            <a:pPr marL="292100" lvl="3" indent="0" algn="ctr">
              <a:buNone/>
            </a:pPr>
            <a:r>
              <a:rPr lang="en-US" sz="4400" b="1" dirty="0"/>
              <a:t>The final project is due on Thursday, November 10</a:t>
            </a:r>
            <a:r>
              <a:rPr lang="en-US" sz="4400" b="1" baseline="30000" dirty="0"/>
              <a:t>th</a:t>
            </a:r>
            <a:r>
              <a:rPr lang="en-US" sz="4400" b="1" dirty="0"/>
              <a:t> at the beginning of the period. 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Sketchbook Assignment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Watch your favorite movie or TV show. Find a scene that exemplifies </a:t>
            </a:r>
            <a:r>
              <a:rPr lang="en-US" b="1" u="sng" dirty="0" smtClean="0"/>
              <a:t>one</a:t>
            </a:r>
            <a:r>
              <a:rPr lang="en-US" b="1" dirty="0" smtClean="0"/>
              <a:t> of the rules of composition</a:t>
            </a:r>
            <a:r>
              <a:rPr lang="en-US" dirty="0" smtClean="0"/>
              <a:t> that we studied.</a:t>
            </a:r>
          </a:p>
          <a:p>
            <a:r>
              <a:rPr lang="en-US" dirty="0" smtClean="0"/>
              <a:t>Draw the scene to fit your entire sketchbook page. </a:t>
            </a:r>
          </a:p>
          <a:p>
            <a:r>
              <a:rPr lang="en-US" dirty="0" smtClean="0"/>
              <a:t>On the back, write which rule of composition your image is following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This sketchbook assignment is due on </a:t>
            </a:r>
            <a:r>
              <a:rPr lang="en-US" b="1" u="sng" dirty="0" smtClean="0"/>
              <a:t>Thursday, November 10</a:t>
            </a:r>
            <a:r>
              <a:rPr lang="en-US" b="1" u="sng" baseline="30000" dirty="0" smtClean="0"/>
              <a:t>th</a:t>
            </a:r>
            <a:r>
              <a:rPr lang="en-US" b="1" dirty="0" smtClean="0"/>
              <a:t> at the beginning of the period. </a:t>
            </a:r>
            <a:endParaRPr lang="en-US" b="1" dirty="0" smtClean="0"/>
          </a:p>
          <a:p>
            <a:r>
              <a:rPr lang="en-US" dirty="0" smtClean="0"/>
              <a:t>Remember, I gave you a half-sheet with all of your sketchbook assignments listed on it for this quarter. If you forget what you need to do, refer to this sheet.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34" y="1494817"/>
            <a:ext cx="7778132" cy="4609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9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Charcoal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6" t="9885" b="45365"/>
          <a:stretch/>
        </p:blipFill>
        <p:spPr>
          <a:xfrm>
            <a:off x="2019300" y="1905000"/>
            <a:ext cx="5105400" cy="4307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8336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19" y="533400"/>
            <a:ext cx="5797763" cy="5756448"/>
          </a:xfrm>
        </p:spPr>
      </p:pic>
      <p:sp>
        <p:nvSpPr>
          <p:cNvPr id="5" name="Rectangle 4"/>
          <p:cNvSpPr/>
          <p:nvPr/>
        </p:nvSpPr>
        <p:spPr>
          <a:xfrm>
            <a:off x="4419600" y="914400"/>
            <a:ext cx="3048000" cy="2514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2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Charcoal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8212"/>
            <a:ext cx="6248400" cy="5007797"/>
          </a:xfrm>
        </p:spPr>
      </p:pic>
    </p:spTree>
    <p:extLst>
      <p:ext uri="{BB962C8B-B14F-4D97-AF65-F5344CB8AC3E}">
        <p14:creationId xmlns:p14="http://schemas.microsoft.com/office/powerpoint/2010/main" val="30005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Charcoal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89" t="6319" r="34308" b="7392"/>
          <a:stretch/>
        </p:blipFill>
        <p:spPr>
          <a:xfrm>
            <a:off x="2438400" y="1237060"/>
            <a:ext cx="4267200" cy="5083968"/>
          </a:xfrm>
        </p:spPr>
      </p:pic>
    </p:spTree>
    <p:extLst>
      <p:ext uri="{BB962C8B-B14F-4D97-AF65-F5344CB8AC3E}">
        <p14:creationId xmlns:p14="http://schemas.microsoft.com/office/powerpoint/2010/main" val="36205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Charcoal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99" t="5395" b="12890"/>
          <a:stretch/>
        </p:blipFill>
        <p:spPr>
          <a:xfrm>
            <a:off x="2286000" y="1343768"/>
            <a:ext cx="4572000" cy="5128666"/>
          </a:xfrm>
        </p:spPr>
      </p:pic>
    </p:spTree>
    <p:extLst>
      <p:ext uri="{BB962C8B-B14F-4D97-AF65-F5344CB8AC3E}">
        <p14:creationId xmlns:p14="http://schemas.microsoft.com/office/powerpoint/2010/main" val="17476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Charcoal 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10" t="30227" r="21745" b="28473"/>
          <a:stretch/>
        </p:blipFill>
        <p:spPr bwMode="auto">
          <a:xfrm>
            <a:off x="914400" y="1371600"/>
            <a:ext cx="7315200" cy="4930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8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Charcoal Practice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" t="32309" r="53310" b="19464"/>
          <a:stretch/>
        </p:blipFill>
        <p:spPr>
          <a:xfrm>
            <a:off x="2095500" y="1385608"/>
            <a:ext cx="4953000" cy="5052059"/>
          </a:xfrm>
        </p:spPr>
      </p:pic>
    </p:spTree>
    <p:extLst>
      <p:ext uri="{BB962C8B-B14F-4D97-AF65-F5344CB8AC3E}">
        <p14:creationId xmlns:p14="http://schemas.microsoft.com/office/powerpoint/2010/main" val="19364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315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Charcoal Drawing</vt:lpstr>
      <vt:lpstr>What do you see?</vt:lpstr>
      <vt:lpstr>Charcoal Practice</vt:lpstr>
      <vt:lpstr>PowerPoint Presentation</vt:lpstr>
      <vt:lpstr>Charcoal Practice</vt:lpstr>
      <vt:lpstr>Charcoal Practice</vt:lpstr>
      <vt:lpstr>Charcoal Practice</vt:lpstr>
      <vt:lpstr>Charcoal Practice</vt:lpstr>
      <vt:lpstr>Charcoal Practice</vt:lpstr>
      <vt:lpstr>Charcoal Practice</vt:lpstr>
      <vt:lpstr>Unit 7 Project: Origami Charcoal Drawings</vt:lpstr>
      <vt:lpstr>Sketchbook Assignment #5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Charcoal Drawing</dc:title>
  <dc:creator>Gay, Kimberly</dc:creator>
  <cp:lastModifiedBy>Gay, Kimberly</cp:lastModifiedBy>
  <cp:revision>8</cp:revision>
  <dcterms:created xsi:type="dcterms:W3CDTF">2016-10-28T19:18:43Z</dcterms:created>
  <dcterms:modified xsi:type="dcterms:W3CDTF">2016-11-02T16:57:01Z</dcterms:modified>
</cp:coreProperties>
</file>