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1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5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9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1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4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C7173-593C-466F-8A9A-089CE73DBC8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6C76-7883-4AAB-818C-E02440CF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1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ed.com/talks/danielle_feinberg_the_magic_ingredient_that_brings_pixar_movies_to_lif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85999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Careers in Art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>Last project for the semester! </a:t>
            </a:r>
            <a:br>
              <a:rPr lang="en-US" dirty="0" smtClean="0"/>
            </a:br>
            <a:r>
              <a:rPr lang="en-US" dirty="0" smtClean="0"/>
              <a:t>(Other than your Genius Hour Final)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 with Ms. Gay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3088"/>
            <a:ext cx="5943600" cy="566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4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Art Unit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this project, you will research a career you are interested in that is related to art. </a:t>
            </a:r>
          </a:p>
          <a:p>
            <a:r>
              <a:rPr lang="en-US" dirty="0" smtClean="0"/>
              <a:t>You may work alone or in pairs. I will send around a sheet for you to tell me which career you have chosen to research and who you will be working with</a:t>
            </a:r>
            <a:r>
              <a:rPr lang="en-US" dirty="0" smtClean="0"/>
              <a:t>. YOU CANNOT RESEARCH THE SAME CAREER AS ANOTHER GROUP.</a:t>
            </a:r>
            <a:endParaRPr lang="en-US" dirty="0" smtClean="0"/>
          </a:p>
          <a:p>
            <a:r>
              <a:rPr lang="en-US" dirty="0" smtClean="0"/>
              <a:t>Project Requirements:</a:t>
            </a:r>
          </a:p>
          <a:p>
            <a:pPr lvl="1"/>
            <a:r>
              <a:rPr lang="en-US" dirty="0" smtClean="0"/>
              <a:t>Assemble a PowerPoint with info about your career and present it to the class</a:t>
            </a:r>
          </a:p>
          <a:p>
            <a:pPr lvl="1"/>
            <a:r>
              <a:rPr lang="en-US" dirty="0" smtClean="0"/>
              <a:t>Create a visual aide that tells the viewer about your career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Project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You must include the following in your PowerPoint:</a:t>
            </a:r>
          </a:p>
          <a:p>
            <a:pPr lvl="1"/>
            <a:r>
              <a:rPr lang="en-US" sz="2000" dirty="0" smtClean="0"/>
              <a:t>What people in your chosen career actually do</a:t>
            </a:r>
          </a:p>
          <a:p>
            <a:pPr lvl="1"/>
            <a:r>
              <a:rPr lang="en-US" sz="2000" dirty="0" smtClean="0"/>
              <a:t>Education &amp; any relevant experience needed for your chosen career</a:t>
            </a:r>
          </a:p>
          <a:p>
            <a:pPr lvl="1"/>
            <a:r>
              <a:rPr lang="en-US" sz="2000" dirty="0" smtClean="0"/>
              <a:t>How art is used/helps prepare people for that career</a:t>
            </a:r>
          </a:p>
          <a:p>
            <a:pPr lvl="1"/>
            <a:r>
              <a:rPr lang="en-US" sz="2000" dirty="0" smtClean="0"/>
              <a:t>Find someone notable in the career field and include some info about them: audio clip, short video, magazine interview</a:t>
            </a:r>
          </a:p>
          <a:p>
            <a:r>
              <a:rPr lang="en-US" sz="2000" dirty="0" smtClean="0"/>
              <a:t>You can create </a:t>
            </a:r>
            <a:r>
              <a:rPr lang="en-US" sz="2000" b="1" dirty="0" smtClean="0"/>
              <a:t>at least one </a:t>
            </a:r>
            <a:r>
              <a:rPr lang="en-US" sz="2000" dirty="0" smtClean="0"/>
              <a:t>of the following visual aides that “recruits” people, intended to complement your presentation:</a:t>
            </a:r>
          </a:p>
          <a:p>
            <a:pPr lvl="1"/>
            <a:r>
              <a:rPr lang="en-US" sz="2000" dirty="0" smtClean="0"/>
              <a:t>Brochure</a:t>
            </a:r>
          </a:p>
          <a:p>
            <a:pPr lvl="1"/>
            <a:r>
              <a:rPr lang="en-US" sz="2000" dirty="0" smtClean="0"/>
              <a:t>Magazine Advertisement</a:t>
            </a:r>
          </a:p>
          <a:p>
            <a:pPr lvl="1"/>
            <a:r>
              <a:rPr lang="en-US" sz="2000" dirty="0" smtClean="0"/>
              <a:t>Poster</a:t>
            </a:r>
          </a:p>
          <a:p>
            <a:pPr lvl="1"/>
            <a:r>
              <a:rPr lang="en-US" sz="2000" dirty="0" smtClean="0"/>
              <a:t>Booklet</a:t>
            </a:r>
          </a:p>
          <a:p>
            <a:pPr lvl="1"/>
            <a:r>
              <a:rPr lang="en-US" sz="2000" dirty="0" smtClean="0"/>
              <a:t>Come up with something else I haven’t listed here that is creative…clear it with me before you start thoug</a:t>
            </a:r>
            <a:r>
              <a:rPr lang="en-US" sz="20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1644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Ideas for careers in art that you can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5814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Animator</a:t>
            </a:r>
          </a:p>
          <a:p>
            <a:r>
              <a:rPr lang="en-US" sz="2400" dirty="0" smtClean="0"/>
              <a:t>Studio Artist</a:t>
            </a:r>
          </a:p>
          <a:p>
            <a:r>
              <a:rPr lang="en-US" sz="2400" dirty="0" smtClean="0"/>
              <a:t>Photographer</a:t>
            </a:r>
          </a:p>
          <a:p>
            <a:r>
              <a:rPr lang="en-US" sz="2400" dirty="0" smtClean="0"/>
              <a:t>Sculptor</a:t>
            </a:r>
          </a:p>
          <a:p>
            <a:r>
              <a:rPr lang="en-US" sz="2400" dirty="0" smtClean="0"/>
              <a:t>Graphic Designer</a:t>
            </a:r>
          </a:p>
          <a:p>
            <a:r>
              <a:rPr lang="en-US" sz="2400" dirty="0" smtClean="0"/>
              <a:t>Fashion Designer</a:t>
            </a:r>
          </a:p>
          <a:p>
            <a:r>
              <a:rPr lang="en-US" sz="2400" dirty="0" smtClean="0"/>
              <a:t>Tattoo Artist</a:t>
            </a:r>
          </a:p>
          <a:p>
            <a:r>
              <a:rPr lang="en-US" sz="2400" dirty="0" smtClean="0"/>
              <a:t>Cinematographer</a:t>
            </a:r>
          </a:p>
          <a:p>
            <a:r>
              <a:rPr lang="en-US" sz="2400" dirty="0" smtClean="0"/>
              <a:t>Comic Book Artist</a:t>
            </a:r>
          </a:p>
          <a:p>
            <a:r>
              <a:rPr lang="en-US" sz="2400" dirty="0" smtClean="0"/>
              <a:t>Caricaturist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1676400"/>
            <a:ext cx="297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Interior Designer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Make-up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Set Designer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Art Educator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Art Curator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Video Game Designer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Software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Art Therapist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Architect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Illustrator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6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637531"/>
              </p:ext>
            </p:extLst>
          </p:nvPr>
        </p:nvGraphicFramePr>
        <p:xfrm>
          <a:off x="457200" y="1524000"/>
          <a:ext cx="8229600" cy="44102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/>
                <a:gridCol w="5791200"/>
              </a:tblGrid>
              <a:tr h="703496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 May 9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Careers</a:t>
                      </a:r>
                      <a:r>
                        <a:rPr lang="en-US" baseline="0" dirty="0" smtClean="0"/>
                        <a:t> in Art Project Intro; choose career to research and begin work</a:t>
                      </a:r>
                      <a:endParaRPr lang="en-US" dirty="0"/>
                    </a:p>
                  </a:txBody>
                  <a:tcPr/>
                </a:tc>
              </a:tr>
              <a:tr h="703496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 May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&amp; Wednesday,</a:t>
                      </a:r>
                      <a:r>
                        <a:rPr lang="en-US" baseline="0" dirty="0" smtClean="0"/>
                        <a:t> May 11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in computer lab on presentations (meet in classroom for attendance first)</a:t>
                      </a:r>
                      <a:endParaRPr lang="en-US" dirty="0"/>
                    </a:p>
                  </a:txBody>
                  <a:tcPr anchor="ctr"/>
                </a:tc>
              </a:tr>
              <a:tr h="703496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 May 12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In-class</a:t>
                      </a:r>
                      <a:r>
                        <a:rPr lang="en-US" baseline="0" dirty="0" smtClean="0"/>
                        <a:t> work; can go to library (with pass) to continue working on presentation or work on visual aide in classroom</a:t>
                      </a:r>
                      <a:endParaRPr lang="en-US" dirty="0"/>
                    </a:p>
                  </a:txBody>
                  <a:tcPr anchor="ctr"/>
                </a:tc>
              </a:tr>
              <a:tr h="407581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</a:t>
                      </a:r>
                      <a:r>
                        <a:rPr lang="en-US" baseline="0" dirty="0" smtClean="0"/>
                        <a:t> May 13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Genius Hour</a:t>
                      </a:r>
                      <a:endParaRPr lang="en-US" dirty="0"/>
                    </a:p>
                  </a:txBody>
                  <a:tcPr anchor="ctr"/>
                </a:tc>
              </a:tr>
              <a:tr h="703496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 May 16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&amp; Tuesday, May 17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</a:t>
                      </a:r>
                      <a:r>
                        <a:rPr lang="en-US" baseline="0" dirty="0" smtClean="0"/>
                        <a:t> day on projects</a:t>
                      </a:r>
                      <a:endParaRPr lang="en-US" dirty="0"/>
                    </a:p>
                  </a:txBody>
                  <a:tcPr anchor="ctr"/>
                </a:tc>
              </a:tr>
              <a:tr h="1004994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May 18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&amp; Thursday, May 19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presentations/senior Genius Hour presentations (if</a:t>
                      </a:r>
                      <a:r>
                        <a:rPr lang="en-US" baseline="0" dirty="0" smtClean="0"/>
                        <a:t> want to present final early; otherwise will have final on Monday, May 23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[1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period] or Tuesday, May 24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[2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period])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3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389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Careers in Art Last project for the semester!  (Other than your Genius Hour Final)</vt:lpstr>
      <vt:lpstr>PowerPoint Presentation</vt:lpstr>
      <vt:lpstr>Careers in Art Unit Project</vt:lpstr>
      <vt:lpstr>Project Requirements</vt:lpstr>
      <vt:lpstr>Ideas for careers in art that you can research</vt:lpstr>
      <vt:lpstr>Unit Agenda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Art Last project for the semester!  (Other than your Genius Hour Final)</dc:title>
  <dc:creator>Gay, Kimberly</dc:creator>
  <cp:lastModifiedBy>Gay, Kimberly</cp:lastModifiedBy>
  <cp:revision>11</cp:revision>
  <dcterms:created xsi:type="dcterms:W3CDTF">2016-05-04T18:25:50Z</dcterms:created>
  <dcterms:modified xsi:type="dcterms:W3CDTF">2016-05-09T17:01:18Z</dcterms:modified>
</cp:coreProperties>
</file>