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2F51-351A-4C0E-9A72-364E44231D5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97DA-B890-4CE0-A767-DDBB4CA9A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1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2F51-351A-4C0E-9A72-364E44231D5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97DA-B890-4CE0-A767-DDBB4CA9A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5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2F51-351A-4C0E-9A72-364E44231D5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97DA-B890-4CE0-A767-DDBB4CA9A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4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2F51-351A-4C0E-9A72-364E44231D5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97DA-B890-4CE0-A767-DDBB4CA9A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8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2F51-351A-4C0E-9A72-364E44231D5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97DA-B890-4CE0-A767-DDBB4CA9A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7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2F51-351A-4C0E-9A72-364E44231D5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97DA-B890-4CE0-A767-DDBB4CA9A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5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2F51-351A-4C0E-9A72-364E44231D5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97DA-B890-4CE0-A767-DDBB4CA9A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3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2F51-351A-4C0E-9A72-364E44231D5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97DA-B890-4CE0-A767-DDBB4CA9A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2F51-351A-4C0E-9A72-364E44231D5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97DA-B890-4CE0-A767-DDBB4CA9A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48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2F51-351A-4C0E-9A72-364E44231D5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97DA-B890-4CE0-A767-DDBB4CA9A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8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2F51-351A-4C0E-9A72-364E44231D5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97DA-B890-4CE0-A767-DDBB4CA9A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13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92F51-351A-4C0E-9A72-364E44231D5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C97DA-B890-4CE0-A767-DDBB4CA9A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8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Unit 2: Vans Custom Culture Contest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6900" y="3886200"/>
            <a:ext cx="5410200" cy="12192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Art with Ms. Gay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2016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39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314" y="1664901"/>
            <a:ext cx="4773913" cy="2073242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228600"/>
            <a:ext cx="8340725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62400"/>
            <a:ext cx="3616324" cy="27122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582" y="4096719"/>
            <a:ext cx="3161781" cy="24436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76252"/>
            <a:ext cx="3238092" cy="216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27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06" y="2819400"/>
            <a:ext cx="4762500" cy="3810000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Past Finalist Submissions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676400"/>
            <a:ext cx="3793787" cy="253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68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76400"/>
            <a:ext cx="4357843" cy="3810000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Past Finalist Submissions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353" y="3618617"/>
            <a:ext cx="3886200" cy="295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98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95" y="457200"/>
            <a:ext cx="875061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8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03" y="914400"/>
            <a:ext cx="8526194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003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599"/>
            <a:ext cx="8534400" cy="6337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515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14" y="228600"/>
            <a:ext cx="8893372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906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Vans Custom Culture Contest: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The shoe company Vans offers a national contest for public high schools that gives students the opportunity to design four pairs of Vans. </a:t>
            </a:r>
          </a:p>
          <a:p>
            <a:r>
              <a:rPr lang="en-US" dirty="0" smtClean="0"/>
              <a:t>We are one of 3,000 schools across the country competing for the grand prize: $50,000 for our art program here at </a:t>
            </a:r>
            <a:r>
              <a:rPr lang="en-US" dirty="0" err="1" smtClean="0"/>
              <a:t>Sahuaro</a:t>
            </a:r>
            <a:r>
              <a:rPr lang="en-US" dirty="0" smtClean="0"/>
              <a:t>!</a:t>
            </a:r>
          </a:p>
          <a:p>
            <a:r>
              <a:rPr lang="en-US" dirty="0" smtClean="0"/>
              <a:t>Finalists get to travel for judging and have a special opportunity to enter another contest to design a skateboard deck. </a:t>
            </a:r>
          </a:p>
          <a:p>
            <a:pPr lvl="1"/>
            <a:r>
              <a:rPr lang="en-US" dirty="0" smtClean="0"/>
              <a:t>For seniors/maybe juniors: student finalists are offered a scholarship to an </a:t>
            </a:r>
            <a:r>
              <a:rPr lang="en-US" smtClean="0"/>
              <a:t>art school in CA!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2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How will this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With only four pairs of shoes to enter into the contest, they have to be AMAZING. We have to design the shoes according to four themes:</a:t>
            </a:r>
          </a:p>
          <a:p>
            <a:pPr lvl="1"/>
            <a:r>
              <a:rPr lang="en-US" dirty="0" smtClean="0"/>
              <a:t>Art</a:t>
            </a:r>
          </a:p>
          <a:p>
            <a:pPr lvl="1"/>
            <a:r>
              <a:rPr lang="en-US" dirty="0" smtClean="0"/>
              <a:t>Music</a:t>
            </a:r>
          </a:p>
          <a:p>
            <a:pPr lvl="1"/>
            <a:r>
              <a:rPr lang="en-US" dirty="0" smtClean="0"/>
              <a:t>Action Sports (only “board or bike”, not “ball or stick” is how Vans defined this)</a:t>
            </a:r>
          </a:p>
          <a:p>
            <a:pPr lvl="1"/>
            <a:r>
              <a:rPr lang="en-US" dirty="0" smtClean="0"/>
              <a:t>“Local Flavor”</a:t>
            </a:r>
          </a:p>
        </p:txBody>
      </p:sp>
    </p:spTree>
    <p:extLst>
      <p:ext uri="{BB962C8B-B14F-4D97-AF65-F5344CB8AC3E}">
        <p14:creationId xmlns:p14="http://schemas.microsoft.com/office/powerpoint/2010/main" val="377463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How will this work?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 smtClean="0"/>
              <a:t>First, you will create plans for your designs. You need to have at least three unique designs (can all be done on one style of shoe or use a different style for each idea). </a:t>
            </a:r>
          </a:p>
          <a:p>
            <a:r>
              <a:rPr lang="en-US" dirty="0" smtClean="0"/>
              <a:t>You will submit a final design based on your ideas that shows all sides of the shoes. I have templates to give you that you can use to start with, but you will still need to draw the other sides that are not shown. </a:t>
            </a:r>
          </a:p>
          <a:p>
            <a:r>
              <a:rPr lang="en-US" dirty="0" smtClean="0"/>
              <a:t>Every student will turn in their final designs as a project grade. I will compile all of the designs into a photo slideshow and there will be a class voting session to narrow down the top designs.</a:t>
            </a:r>
          </a:p>
          <a:p>
            <a:r>
              <a:rPr lang="en-US" dirty="0" smtClean="0"/>
              <a:t>After all classes have voted, we will have a final round of voting that represents all of the final designs from all classes. You will vote on the </a:t>
            </a:r>
            <a:r>
              <a:rPr lang="en-US" b="1" dirty="0" smtClean="0"/>
              <a:t>final designs/artists </a:t>
            </a:r>
            <a:r>
              <a:rPr lang="en-US" dirty="0" smtClean="0"/>
              <a:t>that will become our shoes. </a:t>
            </a:r>
          </a:p>
          <a:p>
            <a:r>
              <a:rPr lang="en-US" dirty="0" smtClean="0"/>
              <a:t>The finalist artists will form a committee and be responsible for executing the designs. </a:t>
            </a:r>
            <a:r>
              <a:rPr lang="en-US" b="1" dirty="0" smtClean="0"/>
              <a:t>This will be a collaborative effort between many students, not just a few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07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Contest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en-US" b="1" dirty="0" smtClean="0"/>
              <a:t>Week of February 1</a:t>
            </a:r>
            <a:r>
              <a:rPr lang="en-US" b="1" baseline="30000" dirty="0" smtClean="0"/>
              <a:t>st</a:t>
            </a:r>
            <a:r>
              <a:rPr lang="en-US" b="1" dirty="0" smtClean="0"/>
              <a:t>-5</a:t>
            </a:r>
            <a:r>
              <a:rPr lang="en-US" b="1" baseline="30000" dirty="0" smtClean="0"/>
              <a:t>th</a:t>
            </a:r>
            <a:r>
              <a:rPr lang="en-US" b="1" dirty="0" smtClean="0"/>
              <a:t> and February 8</a:t>
            </a:r>
            <a:r>
              <a:rPr lang="en-US" b="1" baseline="30000" dirty="0" smtClean="0"/>
              <a:t>th</a:t>
            </a:r>
            <a:r>
              <a:rPr lang="en-US" b="1" dirty="0" smtClean="0"/>
              <a:t>-12</a:t>
            </a:r>
            <a:r>
              <a:rPr lang="en-US" b="1" baseline="30000" dirty="0" smtClean="0"/>
              <a:t>th</a:t>
            </a:r>
            <a:r>
              <a:rPr lang="en-US" dirty="0" smtClean="0"/>
              <a:t>: work on designs (final design = unit project grade!) Final designs due on Thursday, February 11</a:t>
            </a:r>
            <a:r>
              <a:rPr lang="en-US" baseline="30000" dirty="0" smtClean="0"/>
              <a:t>th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Week of February 15</a:t>
            </a:r>
            <a:r>
              <a:rPr lang="en-US" b="1" baseline="30000" dirty="0" smtClean="0"/>
              <a:t>th</a:t>
            </a:r>
            <a:r>
              <a:rPr lang="en-US" dirty="0" smtClean="0"/>
              <a:t>: class voting sessions; first round for each class will be on Monday, February 15</a:t>
            </a:r>
            <a:r>
              <a:rPr lang="en-US" baseline="30000" dirty="0" smtClean="0"/>
              <a:t>th</a:t>
            </a:r>
            <a:r>
              <a:rPr lang="en-US" dirty="0" smtClean="0"/>
              <a:t>; final voting session will be on Tuesday, February 16</a:t>
            </a:r>
            <a:r>
              <a:rPr lang="en-US" baseline="30000" dirty="0" smtClean="0"/>
              <a:t>th</a:t>
            </a:r>
            <a:r>
              <a:rPr lang="en-US" dirty="0" smtClean="0"/>
              <a:t> based on class results.</a:t>
            </a:r>
          </a:p>
          <a:p>
            <a:r>
              <a:rPr lang="en-US" b="1" dirty="0" smtClean="0"/>
              <a:t>Week of February 22</a:t>
            </a:r>
            <a:r>
              <a:rPr lang="en-US" b="1" baseline="30000" dirty="0" smtClean="0"/>
              <a:t>nd</a:t>
            </a:r>
            <a:r>
              <a:rPr lang="en-US" dirty="0" smtClean="0"/>
              <a:t>: shoes should be arriving on campus! Shoe design committees will be formed based on votes and student commitment. </a:t>
            </a:r>
          </a:p>
          <a:p>
            <a:r>
              <a:rPr lang="en-US" b="1" dirty="0" smtClean="0"/>
              <a:t>Week of February 29</a:t>
            </a:r>
            <a:r>
              <a:rPr lang="en-US" b="1" baseline="30000" dirty="0" smtClean="0"/>
              <a:t>th</a:t>
            </a:r>
            <a:r>
              <a:rPr lang="en-US" dirty="0" smtClean="0"/>
              <a:t>: Student committees will begin their work on the shoes! Shoes must be completed before spring break: last day to work will be Thursday, March 17</a:t>
            </a:r>
            <a:r>
              <a:rPr lang="en-US" baseline="30000" dirty="0" smtClean="0"/>
              <a:t>th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64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Contest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 smtClean="0"/>
              <a:t>Each pair of shoes must follow one of the provided themes: art, music, action sports, and “local flavor.” For your final design, you should choose to focus on one theme and shoe design. </a:t>
            </a:r>
          </a:p>
          <a:p>
            <a:r>
              <a:rPr lang="en-US" dirty="0" smtClean="0"/>
              <a:t>Shoes </a:t>
            </a:r>
            <a:r>
              <a:rPr lang="en-US" b="1" u="sng" dirty="0" smtClean="0"/>
              <a:t>do not </a:t>
            </a:r>
            <a:r>
              <a:rPr lang="en-US" dirty="0" smtClean="0"/>
              <a:t>have to be wearable—here is where to get creative! You can add things to the shoes—make them into sculptures, add fabric, use different media, etc. </a:t>
            </a:r>
          </a:p>
          <a:p>
            <a:r>
              <a:rPr lang="en-US" sz="3600" b="1" dirty="0" smtClean="0"/>
              <a:t>You CANNOT copy or reproduce any copyrighted image or text. Do not include celebrity names, company logos, etc. All artwork in the final designs MUST be completely original. </a:t>
            </a:r>
          </a:p>
          <a:p>
            <a:r>
              <a:rPr lang="en-US" dirty="0" smtClean="0"/>
              <a:t>We have to be careful about following the guidelines. If one pair of shoes doesn’t follow the guidelines set by Vans, we will be eliminated from the entire contest.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35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Past Finalist Submissions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1676400"/>
            <a:ext cx="6934200" cy="4626102"/>
          </a:xfrm>
        </p:spPr>
      </p:pic>
    </p:spTree>
    <p:extLst>
      <p:ext uri="{BB962C8B-B14F-4D97-AF65-F5344CB8AC3E}">
        <p14:creationId xmlns:p14="http://schemas.microsoft.com/office/powerpoint/2010/main" val="267583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1600200"/>
            <a:ext cx="3962400" cy="3730317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Past Finalist Submissions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562" y="3505200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27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76400"/>
            <a:ext cx="3962400" cy="2643487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Past Finalist Submissions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676400"/>
            <a:ext cx="3286351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05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651</Words>
  <Application>Microsoft Office PowerPoint</Application>
  <PresentationFormat>On-screen Show (4:3)</PresentationFormat>
  <Paragraphs>35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Unit 2: Vans Custom Culture Contest 2016</vt:lpstr>
      <vt:lpstr>Vans Custom Culture Contest: What is it?</vt:lpstr>
      <vt:lpstr>How will this work?</vt:lpstr>
      <vt:lpstr>How will this work? </vt:lpstr>
      <vt:lpstr>Contest Timeline</vt:lpstr>
      <vt:lpstr>Contest Rules</vt:lpstr>
      <vt:lpstr>Past Finalist Submissions</vt:lpstr>
      <vt:lpstr>Past Finalist Submissions</vt:lpstr>
      <vt:lpstr>Past Finalist Submissions</vt:lpstr>
      <vt:lpstr>PowerPoint Presentation</vt:lpstr>
      <vt:lpstr>Past Finalist Submissions</vt:lpstr>
      <vt:lpstr>Past Finalist Submissions</vt:lpstr>
      <vt:lpstr>PowerPoint Presentation</vt:lpstr>
      <vt:lpstr>PowerPoint Presentation</vt:lpstr>
      <vt:lpstr>PowerPoint Presentation</vt:lpstr>
      <vt:lpstr>PowerPoint Presentation</vt:lpstr>
    </vt:vector>
  </TitlesOfParts>
  <Company>Tucson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Vans Custom Culture Contest 2016</dc:title>
  <dc:creator>Gay, Kimberly</dc:creator>
  <cp:lastModifiedBy>Gay, Kimberly</cp:lastModifiedBy>
  <cp:revision>8</cp:revision>
  <cp:lastPrinted>2016-02-02T16:48:16Z</cp:lastPrinted>
  <dcterms:created xsi:type="dcterms:W3CDTF">2016-02-02T00:00:34Z</dcterms:created>
  <dcterms:modified xsi:type="dcterms:W3CDTF">2016-02-02T22:45:06Z</dcterms:modified>
</cp:coreProperties>
</file>